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ink/ink2.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31.xml" ContentType="application/inkml+xml"/>
  <Override PartName="/ppt/ink/ink32.xml" ContentType="application/inkml+xml"/>
  <Override PartName="/ppt/ink/ink33.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569" r:id="rId2"/>
    <p:sldId id="294" r:id="rId3"/>
    <p:sldId id="295" r:id="rId4"/>
    <p:sldId id="296" r:id="rId5"/>
    <p:sldId id="275" r:id="rId6"/>
    <p:sldId id="351" r:id="rId7"/>
    <p:sldId id="352" r:id="rId8"/>
    <p:sldId id="353" r:id="rId9"/>
    <p:sldId id="561" r:id="rId10"/>
    <p:sldId id="564" r:id="rId11"/>
    <p:sldId id="563" r:id="rId12"/>
    <p:sldId id="562" r:id="rId13"/>
    <p:sldId id="566" r:id="rId14"/>
    <p:sldId id="565" r:id="rId15"/>
    <p:sldId id="355" r:id="rId16"/>
    <p:sldId id="356" r:id="rId17"/>
    <p:sldId id="354" r:id="rId18"/>
    <p:sldId id="357" r:id="rId19"/>
    <p:sldId id="358" r:id="rId20"/>
    <p:sldId id="359" r:id="rId21"/>
    <p:sldId id="360" r:id="rId22"/>
    <p:sldId id="540" r:id="rId23"/>
    <p:sldId id="541" r:id="rId24"/>
    <p:sldId id="542" r:id="rId25"/>
    <p:sldId id="543" r:id="rId26"/>
    <p:sldId id="545" r:id="rId27"/>
    <p:sldId id="546" r:id="rId28"/>
    <p:sldId id="361" r:id="rId29"/>
    <p:sldId id="362" r:id="rId30"/>
    <p:sldId id="363" r:id="rId31"/>
    <p:sldId id="557" r:id="rId32"/>
    <p:sldId id="558" r:id="rId33"/>
    <p:sldId id="364" r:id="rId34"/>
    <p:sldId id="365" r:id="rId35"/>
    <p:sldId id="366" r:id="rId36"/>
    <p:sldId id="567" r:id="rId37"/>
    <p:sldId id="559" r:id="rId38"/>
    <p:sldId id="570" r:id="rId39"/>
    <p:sldId id="568" r:id="rId40"/>
    <p:sldId id="560"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8T16:58:43.504"/>
    </inkml:context>
    <inkml:brush xml:id="br0">
      <inkml:brushProperty name="width" value="0.1" units="cm"/>
      <inkml:brushProperty name="height" value="0.2" units="cm"/>
      <inkml:brushProperty name="color" value="#A2D762"/>
      <inkml:brushProperty name="tip" value="rectangle"/>
      <inkml:brushProperty name="rasterOp" value="maskPen"/>
      <inkml:brushProperty name="ignorePressure" value="1"/>
    </inkml:brush>
  </inkml:definitions>
  <inkml:trace contextRef="#ctx0" brushRef="#br0">1048 391,'835'2,"1020"-6,-1015-50,-51 0,-744 53,714-55,-582 27,251-55,-295 37,-85 27,-1 3,2 5,57-2,1145 20,-903-7,-278-1,-31-1,0 3,67 15,-94-10,0 2,0 0,0 2,-1 0,1 1,-1 1,0 1,-1 1,0 0,17 30,5 16,45 106,-60-128,7 16,-4-11,-1 2,-2 1,30 96,-33-90,-1 2,-1 1,-2 0,-1 2,9 91,-11 498,-9-434,-1 2819,4-1761,-1-1258,0 1,0-1,-1 0,1 0,-4 20,3-26,-1 1,1-1,-1 0,0 0,1-1,-1 1,0-1,0 1,-1-1,1 0,0-1,-1 1,0-1,-3 4,-14 12,-2-2,1-2,-1-1,0-2,-37 11,43-17,-159 55,-601 146,-11-40,594-128,-388 57,274-50,110-11,-109 15,-27 24,-5 0,-39-41,14-2,277-20,-706 53,-1687-69,1523 6,946-1,-11 1,1-1,-1-2,1-2,-29-12,45 14,0-1,0 0,0 0,1-1,-1 1,1-1,-1-1,1 1,0-1,0 0,0-1,0 1,0-1,1 0,-1-1,1 1,0-1,0 1,0-1,1 0,-1 0,-1-15,0-10,0 0,1 0,1 0,2-37,-1 43,2-117,25-272,44-132,271-1790,-253 1418,-46 479,-5 46,-30 287,-1-191,-6 243,1 0,2 0,14-98,4-53,-16 116,2 0,20-122,21-71,-47 276,0 0,-1 1,1-1,0 1,1 0,-1 0,1 1,-1-1,1 1,0 0,0 1,0-1,1 1,-1 0,1 0,-1 1,1 0,-1 0,1 0,0 1,0 0,0 0,5 0,9-2,1 2,-1 1,35 7,-17-2,220 1,-208-5,-23 0</inkml:trace>
</inkml:ink>
</file>

<file path=ppt/ink/ink1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39:18.62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75,'0'24,"0"-24,0 0,25 0,-1 0,1 0,-25 0,50 0,-50 0</inkml:trace>
  <inkml:trace contextRef="#ctx0" brushRef="#br0" timeOffset="1654">273 0,'25'0,"-1"0,26 0,-25 0,0 0,-1 0,-24 0,0 25,0-25,-24 0,-1 25,25-25,0 0,-25 0,25 25,-25-25,25 24,-25-24,1 50,-1-50,25 0,0 0,-25 0,25 0,0 25,-25-25,0 0</inkml:trace>
</inkml:ink>
</file>

<file path=ppt/ink/ink1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39:09.66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74 1315,'0'-25,"0"-49,0 49,25-25,-25 1,0-1,0 1,25-51,-25 26,0 24,0 26,0-26,0 0,0-24,0 49,0 0,0 1,24-1,-24-25,0 50,0-25,0 1,0-1</inkml:trace>
  <inkml:trace contextRef="#ctx0" brushRef="#br0" timeOffset="770">148 174,'-24'0,"24"0,0 0,-25 25,0 0,0-1,25-24,-25 25,25 0,0 0,0-25,0 25,-24-25,24 25,0-25,0 24,0-24,0 0,0-24,0-26,24 0,-24 25,0 1,25-26,0 25,-25 0,25 1,-25-1,0 25,0-50,25 50,-25-25,0 25,24 0,1 25,-25 0,0 0,25-25,-25 0,0 25,0-25,0 24,0-24,25 25,-25 0,25-25,-25 25,0-25,0 25,0-25,0 24,25 1,-25-25,0 25,0 0,0-25,24 0,-24 25,0-25,0 25,0-1,25-24</inkml:trace>
</inkml:ink>
</file>

<file path=ppt/ink/ink1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39:25.87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23,'0'-25,"0"25,0 74,0-49,0-25,0 50,0-1,0-49,0 25,0 0</inkml:trace>
</inkml:ink>
</file>

<file path=ppt/ink/ink1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39:35.835"/>
    </inkml:context>
    <inkml:brush xml:id="br0">
      <inkml:brushProperty name="width" value="0.05292" units="cm"/>
      <inkml:brushProperty name="height" value="0.05292" units="cm"/>
      <inkml:brushProperty name="color" value="#FF0000"/>
      <inkml:brushProperty name="fitToCurve" value="1"/>
    </inkml:brush>
    <inkml:context xml:id="ctx1">
      <inkml:inkSource xml:id="inkSrc1">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1" timeString="2015-06-03T07:40:46.362"/>
    </inkml:context>
  </inkml:definitions>
  <inkml:trace contextRef="#ctx0" brushRef="#br0">0 13781,'4192'0</inkml:trace>
  <inkml:trace contextRef="#ctx1" brushRef="#br0">20687 0 18,'0'0'3,"0"0"0,0 0 0,0 0-1,0 0 1,0 0-1,0 0 0,0 0 0,0 0-1,0 0 0,0 0-1,0 0 1,0 0 0,0 0 0,0 0 0,0 0-1,0 0-1,0 0 0</inkml:trace>
  <inkml:trace contextRef="#ctx1" brushRef="#br0" timeOffset="161439">22871 10006 14,'0'0'3,"0"0"-1,0 0 0,0 0 0,0 0 0,0 0-1,0 0 0,0 0 0,0 0 0,0 0 0,0 0 0,0 0-1</inkml:trace>
  <inkml:trace contextRef="#ctx1" brushRef="#br0" timeOffset="175231">24052 4112 21,'2'-12'3</inkml:trace>
  <inkml:trace contextRef="#ctx1" brushRef="#br0" timeOffset="187655">12292 10646 15,'0'0'3,"0"0"0,0 0-1,0 0 0,-2 0 0,2 0 0,0 0 0,0 0-1,0 0 0,0 0 1,0 0-1,0 0 0,0 0 0,0 0 0,0 0 0,0 0-1,0 0 0,0 0 1,0 0 0,0 0 0,0 0-1,0 0 0,0 0 0,0 0 0,0 0 0,0 0 0</inkml:trace>
</inkml:ink>
</file>

<file path=ppt/ink/ink14.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1:30.78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83 47 16,'0'0'3,"0"0"-1,0 0 1,0 0-1,0 0 0,-2 0 0,2 0-1,0 0 1,-2 0-1,-3-1 0,1-2-1,-2 2 1,2 0 0,0 0 0,0 0 0,2 0 0,-2-1-1,-1 1 1,3 0 0,-2 0 0,0 0 0,2 0-1,-2 1 0,2-2 0,-2 2 0,-1 0 0,3 0 0,-2 0 0,2 0 0,0 0 0,0 0 0,2 0 1,-2 0-1,2 0 0,0 0 0,0 0 0,0 0 0,0 0 0,2 0 0,0 0 0,2 0 0,0 0 0,3 0 0,-1 0 0,0 0 0,2-1 0,1 1 0,-1 0 0,0-1 0,0 1 0,3 0 0,-1-1 0,0 1 0,3-1 0,-1 1 0,3-1 0,-1-1 0,1 1 0,1 1 0,1 0 0,-3 0 0,3-1 0,-3 1 0,3 0 0,-1 0 0,1 0 0,-3 1 0,3-1 0,-1 1 0,1 1 0,0-2 0,-1 1 0,1-1 0,1 1 0,-1-1 0,1 1 0,3-1 0,0-1 0,-1 1 0,1-1 0,-2 0 0,1-2 0,-1 1 0,2 1 0,-3-2 0,1 2 0,-2-1 0,-1 1 0,1 0 0,-3-1 0,-2 1 0,3 0 0,-3 0 0,1 0 0,-1 1 0,1-1 0,-1 1 0,-2-2 0,1 2 0,-1 0 0,0-1 0,1 1 0,-3 0 0,-2 0 0,2 0 0,-1 0 0,-1 0 0,-2 0 0,2 1 0,-2-1 0,0 2 0,1-2 0,-3 1 0,0-1 0,2 1 0,-2-1 0,0 1 0,0-1 0,0 0 0,-2 0 0,2 0-1,-2 0 0</inkml:trace>
  <inkml:trace contextRef="#ctx0" brushRef="#br0" timeOffset="985">141 191 17,'0'0'3,"0"0"-1,0-1 0,0 1 0,0-1 0,2-2-1,0 2 1,0 0 0,0 0 0,2-1-1,0 0 0,0 0 0,0 1 0,3-1 0,-3 0 0,4 0 0,-2 0-1,3-1 1,-1 2-1,0-1 0,0 0 0,1-1-1,1 1 1,0 1 0,1-2 0,-3 2 1,2 0-1,-1 0 0,1 1 0,0-1 0,1 0 0,1-1 0,-2 2 0,1-1 0,-1 0-1,0 1 2,1-1-1,-1 1 0,-2 0 0,1 0 0,1 0 0,-2-1 1,3 1-1,-1 0 0,-2 0 0,0-1 0,3 1 0,-3-1 0,0 1 0,1-2 0,1 1 0,-2 1 0,0-1 0,1 0 0,1 0 0,-2 0 0,3-1 0,-1 1 0,0 0 0,1 0 0,-1 0-1,0 0 1,1-1 0,-1 1 1,-2 0-1,3 0 0,-3 0 1,0 1-1,1 0 0,-1-1 0,0 1 0,0-2 0,1 2 0,-1 0 0,0-1 0,0 1 0,1 0 0,-3 0 0,2 0 0,0-1 0,1 1 0,-3-1-1,2 0 1,-2 1 1,3-1-1,-1-1 0,-2 2 0,0-1 0,1 0 0,-3 1 0,0 0 0,0 0 0,0-1 0,0 1 0,-2-1 0,2 1 0,1 0 0,-3 0 0,2-1-1,0 1 1,-2 1 0,2-1-1,-2-1 1,2 1 1,0 0-1,1 0 0,-1-2 1,2 2-1,-2 0 0,2 0 0,0 0 0,1 0 0,-3 0 0,2 0 0,-2 0 0,0-1 0,-2 1 0,3 1 0,-3-1 0,0 0 0,0 0 0,0 0 0,0 0 0,0 0 0,-2 0 0,2 0 0,-2 0 0,2-1 0,-2 1-1,0 0 1,2 1-1,-2-1 1,0 0 0,2-1-1</inkml:trace>
</inkml:ink>
</file>

<file path=ppt/ink/ink15.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1:47.94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0 185 18,'0'0'3,"0"0"0,0 0-1,0 0 0,0 0 0,0 0 0,2 0-1,0 0-1,2-1 1,2 0 1,-2-1-1,3 1 0,-1 0 0,2 0 0,0 1 0,1 0 0,1-1 0,2 1 0,1 1-1,-1-2 0,5 1 0,-1 0 0,1-1 0,-1 2 0,3-1 0,2 0 0,-1 2 0,3-1 0,0-1 1,0 0-1,4 1 0,-1 1 0,1-1 0,2-1 0,0 1 0,2 0 0,-2 0 0,2 0 0,-2 1 0,2-1 0,-2 1 0,2-1 0,-2 0 0,-2-1 0,0 1 0,-2 1 0,0-2 0,-3 1 0,1 0 0,-2-1 0,-3 0 0,-1 0 0,-1 1 0,1-1 0,-3 0 0,1 0 0,-3 0 0,1 0 0,-1-1 0,-1 1 0,-1-1 0,-2-2 0,-2 2 0,3 0 0,-3 0 0,0 0 0,-2 1 0,0-1 0,0 0 0,-2 1-2</inkml:trace>
  <inkml:trace contextRef="#ctx0" brushRef="#br0" timeOffset="610">159 102 18,'0'0'4,"0"0"-2,0 0 0,0 0 0,0 0 0,0 0 0,0 0-1,2 0 0,2-2 0,3 1 0,1 0 0,0-1 0,0 1 0,3 1-1,1-1 1,0 0 0,1 1 0,3-1-1,1 1 1,0-1-1,1 1 0,3-1 0,0-1 0,1 1 1,1 0-1,2 1 0,0 0 0,2 0 0,-1 0 0,1 0 0,0 1 0,0-1 0,2 1 0,0 1 0,0-1 0,-2 0 0,0 0 0,-2 0 1,1 0-1,-1 0 0,-2 1 0,0-1 0,-3 1 0,1-1 0,-2 2 0,-1-2 0,-1 0 0,-3 0 0,1 0 0,-5 0 0,1 1 0,-1-2 0,-2 1 0</inkml:trace>
  <inkml:trace contextRef="#ctx0" brushRef="#br0" timeOffset="1180">213 21 17,'2'0'3,"2"-1"-1,4 1 1,1 0-1,3-1-1,0 1 1,5-2-1,2 2 1,3-1-1,3 0 0,2 0 0,4 1 0,2-1 0,0 0-1,2-1 1,1 1-1,1 0 1,2-1-1,-2 1 0,3-2 0,-3 2 1,0 1-1,-2-1 1,0 1 0,-2 1-1,-4-1 0,-2 1-1</inkml:trace>
</inkml:ink>
</file>

<file path=ppt/ink/ink16.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5:20.48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0 0 14</inkml:trace>
</inkml:ink>
</file>

<file path=ppt/ink/ink17.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2:12.49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113 0 15,'0'0'3,"0"0"0,0 0-1,0 0 0,0 0 0,0 0 0,0 0 0,0 0 0,0 0-1,0 0 0,0 0 0,0 0 0,0 0-1,0 0 1,0 0-1,0 0 0,0 0 0,0 0 0,0 0 1,0 0 0,0 0-1,0 0 0,0 0 0,0 0 0,0 0 0,-2 2 0,2 1 0,0-1 0,0 1 1,0 2-1,0 0-1,0-1 1,0 1 0,0 0 0,0 1 0,0-1 0,0 1 0,2 1 0,-2 0 0,2-1 0,-2 2 0,2-1 0,0 0 0,1 1 0,-1-1 0,-2 1 1,2 0-1,0 2 0,0-1 1,-2 0-1,2 1 1,0-1-1,-2 1 0,0 0 0,0-1 0,2 0 0,-2-1 0,0-1 0,0 3 1,0-2-1,0-1 0,0 0 0,0 0 0,0-1 0,0 1 0,-2-2 0,2 1 1,0-1-1,0 1 0,0 0 0,-2-2 0,2 1 0,-2 1 0,2-2 0,-2 2-1,2 0 1,-2-1 0,0 0 1,0 0-1,2 1 0,-3 0 0,1-2 0,2 1 0,-2 1 0,0 0 0,2-1 0,-2 2 0,2 0 0,-2-1 0,2 1 0,-2 1 0,2-1 0,-2 0 0,2-1 0,-2 1 0,2-1 0,0 2 0,0-2 0,0 1 0,2 2 0,-2-1 0,0 0 0,0 0 0,0 2 0,2-1 0,-2 0 0,0 1 0,0 0 0,0 2 0,0-2 0,0 1 0,2-1 0,-2 2 0,0-1 0,2 0 0,-2 1 0,0-2 0,0 2 0,0-2 0,0 2 0,0-1 0,-2 1 0,2 0 0,0-1 0,0 1 0,0-1 0,-2 2 0,2-1 0,-2 0 0,2-1 0,0 1 0,0-1 0,-2 0 0,2 1 0,-2-2 0,2 2 0,-2-1 0,2 0 0,0-1 0,-2 1 0,2-2 0,-2 1 0,2 1 0,0-1 0,0 1 0,-2-1 0,2 1 0,-3-1 0,3 2 0,-2-1 0,2 0 0,-2 1 0,2-2 0,-2 2 0,2-1 0,-2 1 0,2-2 0,0 2 0,0-2 0,-2 2 0,2-1 0,0-1-1,0 2 1,2-1 0,-2 1 0,0 0 0,0-1 0,0 1 0,0-1 0,0 1 0,0 0 0,0-2 0,0 2 0,0-2 0,0 1 0,0 0 0,0 0 0,0 0 0,0 1 1,0 0-1,0-2 0,0 2 0,0-1 0,0 1 0,-2 0 0,2-1 0,0 2 0,0-1 0,0 0 0,0 2 0,0-1 0,0 0 0,0 0 0,0 0 0,0 1 0,0-2 0,0 1 0,2 1 0,-2-1 0,-2 1 0,2-1 0,-2-1 0,2 1 0,0-1 0,0 1 0,0-1 0,-2 1 0,2 0 0,0 0 0,0 1 0,0 0 0,0 0 0,0-2 0,0 0 0,0 0 0,-2 0 0,2 0 0,0-1 0,-2-1 0,2-1 0,-2-1 0,2 1 0,0-1 0,0 1 0,0-2 0,-2 1 0,2 0 0,-2 0 0,2-1 0,0 2 0,-2-1 0,2 0 0,-2 0 0,2 1 0,-3-1 0,3 2 0,-2-1 0,2 0 0,-2 1 0,2-1 0,-2 0 0,0 1 0,2-1 0,-2 0 0,2 0 0,-2 1 0,0-1 0,0-1 0,0 1 0,2 0 0,-2-1 0,2 0 0,-2 0 0,2 0 0,0-1 0,0 0 0,0 1 0,0 0 0,0 2-1,0-2 1,0 0 0,0 1 0,0 1 0,0-1 0,0 0 0,0 1 0,0 0 0,0 0 0,0 1 0,0-1 1,0 1-2,0-1 1,0 1 0,0-1 1,0 1-1,-2-2 0,2 1 0,-2 0 0,2 0 0,-2 1 0,2-2 0,0 1-1,-3 1 1,3-2 0,-2 3 0,2-2 0,-2 1 0,2-1 0,0 0 0,0-1-1,-2 1 1,2 1 0,0-1 0,0 0 0,0 0-1,0 0 1,0 0 0,0-1 0,0 0 0,0 2 0,2-2 0,-2 0 0,2 1 0,-2 0 0,2 0 0,-2 0 0,3-1 0,-1 2 0,-2-2 0,2-1 0,0 2 0,0-1 0,-2 0 0,2-1 0,0 2 0,-2-2 0,2 1 0,-2 0 0,2-1 0,-2 2 0,2-2 0,-2 0 0,0 1 0,0-1 0,0 1 0,0 0 0,0-1 0,0 1 0,0 1 0,-2-1 0,2 0 0,0 1 0,0-1 0,0 0 0,0 2 0,0-2 0,0 0 0,0 1 0,0-1 0,0 1 0,0 1 0,0-2 0,-2 2 0,0-1 0,2-1 0,-2 2 1,0-2-1,0 2 0,2-2-1,-2 1 1,0 0 0,0-2 0,-1 1 0,1-1 0,0 0 1,0 0-1,0-1 0,0 0 0,0 0-1,2-1 1,-2 0 1,2 1-2,-2-1 1,2-2 0,-2 2 0,2-1 0,-2 1 0,2 0 0,-2-2 0,2 2 0,-2 0 0,2 0 0,-2 1 0,2 0 0,0 0 0,0 0 0,-3 0 0,3 0 0,0 1 1,0 0-1,0 1 0,0-1-1,0 0 2,0 2-1,0-2 0,0 1 0,0-1 0,0 0-1,0 1 1,3-2-1,-3 2 1,0-1 0,0-1 0,2 0 0,-2 0 0,2 0 0,-2 0 0,2 0 0,-2-1 0,2 1 0,-2-2 0,0 2 0,0-1 0,0 1 0,0 1 0,2-1 0,-2 0 0,2 0 0,-2 0 0,2 0 0,-2-1 0,2 1 0,-2 0 0,2 0-1,-2 0 1,2-1 0,-2 0 0,2-1 0,-2 0 0,2 0 0,-2-1 0,2 2 0,-2-1 0,0-2 0,3 1 0,-3-1 0,0 1 0,0-2 0,2 2 0,-2-1 0,0-1 0,0 0 0,2 0 0,-2 0 0,0 1 0,2-1 0,-2-1 0,0 0 0,0 1 0,0 0 0,0-1 0,0 0 0,0 0 0,0 0 0,0 2 0,0-2 0,0 1 1,0 0-1,0 0 0,0 0 0,0 1 0,0 1 0,0-2 0,0 1 0,0-1 0,0 0 0,0-1 0,-2 2 0,2-2 0,0 1 0,0-1-1,0-1 1,0 2 0,0-1 0,0-1 0,0 0 0,0 1 0,0 0 0,2 0 0,-2 0 0,0 0 0,2-1 0,-2 2 0,0-1 0,0 1 0,2-1 0,-2 2 0,0 0 0,2 1 0,-2-3 0,2 1 0,-2 0 0,2 2 0,0-2 0,0 2 0,-2-2 0,2 2 0,0-1 0,0 2 0,0-2 0,1-1 0,-3 2 0,2-1 0,-2 1 0,2-1 0,-2 0 0,2-1 0,0 2 0,-2-2 0,0 1 0,0 0 0,0 0 0,0 0 0,0 0 0,0 1 0,0-2 0,0 0 0,0 0 0,-2 1 0,2-1 0,0 0 0,0 2 0,0-1 0,0 1 0,-2-2 0,2 2 0,0-2 0,0 2 0,0-1 0,0 1 0,0-2 0,0 1 0,0 1 0,0-2 0,0 0 0,0 1 0,0-1 0,0-1 0,0 2 0,0-2 0,0 0 0,0-1 0,0 0 0,0 0-1</inkml:trace>
</inkml:ink>
</file>

<file path=ppt/ink/ink18.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2:19.99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8 8 18,'0'0'4,"0"0"-1,-2 0 0,2 0 0,0 0-1,0 0 0,0 0-1,0 0 0,0 0 0,0 0 0,0 0 1,0 0-1,0 0 0,0 0-1,0-1 0,-2 0 1,2-1-1,-2 1 0,2 0-1,-2-1 0</inkml:trace>
</inkml:ink>
</file>

<file path=ppt/ink/ink19.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2:31.051"/>
    </inkml:context>
    <inkml:brush xml:id="br0">
      <inkml:brushProperty name="width" value="0.05292" units="cm"/>
      <inkml:brushProperty name="height" value="0.05292" units="cm"/>
      <inkml:brushProperty name="color" value="#FF0000"/>
      <inkml:brushProperty name="fitToCurve" value="1"/>
    </inkml:brush>
    <inkml:brush xml:id="br1">
      <inkml:brushProperty name="width" value="0.03528" units="cm"/>
      <inkml:brushProperty name="height" value="0.03528" units="cm"/>
      <inkml:brushProperty name="fitToCurve" value="1"/>
      <inkml:brushProperty name="ignorePressure" value="1"/>
    </inkml:brush>
  </inkml:definitions>
  <inkml:trace contextRef="#ctx0" brushRef="#br0">0 0 15,'2'0'2,"1"1"1,1 2-1,0 1-1,0-1 1,2 1-1,0 1 0,3-1 0,-3 1 0,2 2-1,0-1 1,1-1-1,-1 1 1,0 1-1,3 1 0,-3-2 1,0 1-1,0 0 0,1 0 1,-1-1-1,0 1 1,0 0-1,-1-1 0,1 1 1,-2 0-1,2-2 0,-1 2 0,-1-1 0,0 1 0,2-1 0,-2 1 0,1 0 0,-1-2 0,2-1 0,-2 2 0,3 0 0,-3 0 0,2-3 0,-2 2 0,3-2 0,-3 1 0,2-1 0,-2 2 0,3-1 0,-3-1 0,0 2 0,-2-2 0,2-1 0,-2 2 0,3-1 0,-3 1 0,0-2 0,0 1 0,0-1 0,0 1 0,-2 0 0,3-1 0,-3-1 0,2 2 0,-2-1 0,0-1 0,0 1 0,0 0 0,0-1 0,0 0 0,0 0 0,0 0 0,0 0 0,-2-1 0,0 1 0,2-1 0,-2 2 0,0-2 0,0 0 0,0 0 0,0 0 0,0 1 0,0 0 0</inkml:trace>
  <inkml:trace contextRef="#ctx0" brushRef="#br0" timeOffset="168603">1130 746 17,'0'0'2,"0"0"1,0 0-1,0 0 0,0 0 0,0 0 0,0 0-1,0 0 0,0 0 0,0 0 0,0 0-1,0 0 1,0 0-1,0 0 0,0 0 1,0 0-1,0 0 1,0 0-1,0 0 0,0 0 0,0 0 1,0 0-1,0 0 0,0 0 0,0 0 0,0 0 0,0 0 0,0 0 0,0 0 0,2-1 0,2 1 0,-2 1 0,2-2 0,-2 1 0,0 0 0,0 1 0,2-1 0,-2 0 0,1 0 0,1 0-1,-2-1 2,0 1-1,2 0 0,-2 1 0,2 0 0,-2 1 0,0-2 0,2-2 0,1 2 0,-1 0 0,0 2 0,-2-2 0,2 0 0,0 0 0,0 0 0,0-2 0,1 2 0,-1-1 0,0 0 0,0 1-1,2-1 1,-2 1 0,0 0 0,1-1 0,-1 0 1,0 2-1,0-2 0,0 1 0,0-2 0,-2 2 0,2 2-1,-1-2 1,1-2 0,-2 2 0,2 0 1,-2 2-1,2-2 0,-2 1 0,0-1 0,2 0 0,-2 1 0,3 1 0,-3-1 0,0-1 0,2 2 0,-2 0 0,2-2 0,-2 1 0,0-1 0,0 0 0,0 1 0,0-1-1,0 1 1,3-1 0,-3 0 0,0 0 0,0 2 1,0-2-1,2 1-1,-2-1 1,0 0 0,2 1 0,-2-2 0,2 1 1,-1 0-1,1 0 0,0 1 0,-2-1 0,2 0 0,-2 0 0,2 0 0,-2 2 0,2-1 0,1 2 0,-3-3 0,2 2 0,-2-1 0,2 2 0,0-2 0,-2-1 0,2 1 0,0-1 0,1 0 0,-1 1 0,2-1 0,-2 0 0,0 0 0,0-1 0,0 1 0,1 1 0,1-2 0,0 0 0,0 0 0,-2 1 0,0 0 0,3-2 0,-3 2 0,2 0 0,0-1 0,0 0 0,1 1 0,-1 0 0,0-1 0,0 1 0,0-1 0,1 0 0,-1 1-1,0-2 1,0 1 1,3 0-1,-3 1 0,0-1 0,0 0 0,0 2 0,1-1 0,-1-1 1,-2 0-1,0-1 0,0 4 0,2-4 0,-1 2 0,-1-1 0,0 0 0,2 1 0,-2-2 0,0 1-1,2-1 0,-1 1 1,1 0-1,0-1 1,-2 1 0,2-1 0,-1 1 0,-1 0 0,0 0 0,2-1 0,-2 1 0,0-1 0,0 2 0,1 0-1,-1 0 1,0 2 0,0-1 0</inkml:trace>
  <inkml:trace contextRef="#ctx0" brushRef="#br0" timeOffset="169790">1926 734 33,'10'0'0,"-6"0"0,0 0 0,1 0 0,1-2 0,-2 2 0,2 2 0,0-2 0,-1 0 0,1 0 0,-2 0 0,2-2 0,-2 1 0,2 1 1,-1 0-1,1 0 0,-2 0 0,2-1 0,-2 1 0,2-1 0,-1 1 0,1 1 0,-2-1 0,2-1 0,-2 0 0,2 0 0,-1 1 0,1-2 0,0 2 0,0-1 0</inkml:trace>
  <inkml:trace contextRef="#ctx0" brushRef="#br1" timeOffset="191544">1183 728 17,'0'0'3,"0"0"-1,0 0 0,0 0 0,0 0 1,0 0-1,0 0 0,0 0 0,0 0-1,0 0 1,0 0-1,0 0 0,0 0 0,0 0 0,0 0 0,0 0 0,0 0 1,0 0-1,0 0 0,0 0-1,0 0 1,0 0-1,0 0 1,0 0 0,0 0-1,0 0 1,0 0-1,0 0 0,0 0 0,0 0 0,0 0 0,0 0 1,0 0-1,0 0 1,0 0-1,0 0 0,0 0 1,0 0-1,0 0 0,0 0 0,0 0 0,0 0 0,0 0 0,0 0 0,0 0 0,0 0 0,0 0 0,0 0 0,2 0 0,3-1 0,-1 1 0,2 0 0,-2 0 0,2-2 0,-2 2 0,3 0 0,-1 0 0,-2-1 0,2 0 0,0 1 0,1 0 0,-3 0 0,2 0 0,-2 1 0,2-1 0,-2-1 0,3 1 0,-3-1 0,0 1 0,0 0 0,2 0 0,-2-1 0,3 0 0,-3 1 0,2-3 0,0 2 0,0 0 0,-2-1 0,3 0 0,-1 1 0,0-1 0,0 0 0,-2 0 0,3 0 0,-3 1 0,2 1 0,-2 0 0,0-2 0,0 0 0,0 1 0,1 1 0,-1-1 0,0 0 0,0 1 0,0 0 0,2-1 0,-1 0 0,1 1 0,-2 0 0,0 0 0,2-2 0,-2 1 0,3 0 0,-3 0 0,0 0 0,0 1 0,0-1 0,0 2 0,0-1 0,-2 0 0,3-1 0,-1 1 0,2 0 0,-2 0 0,0 1 0,0-1 0,0 0 0,1-1 0,-1 1 0,2 0 0,-2-1 0,4 1 0,-1 0 0,-1 0 0,0 0 0,2-2 0,-2 0 0,3 1 0,-1 1 0,-2-1 0,2 0 0,-1-1 0,-1 2 0,0 0 0,0 2 0,0-2 0,1 1 0,-3-1 0,2 1 0,0 0 1,0 0-1,3-1 0,-3 1-1,2-1 1,-2-1 0,3 1 0,-1-1 0,0 0 0,3 0 0,-3 0 0,2-1 0,-2 1 1,1 0-1,-3 0 0,2 1 0,0 0 0,1 0 0,-3 0 0,0 0 0,0 1 0,1-1 0,-3 1 0,0 0 0,2-1 0,-2 2 0,0-1 0,2 1 0,-1-1 0,1 0 0,-2-1-1,2 2 1,-2-1 0,3-1 0,-1 1 0,0 1 0,0-1 1,0-1-1,1 1 0,-3 1 0,2 0 0,-2-1 0,2 0 0,-2 0 0,3 2 0,-1-2 0,0 0 0,0 0 0,-2 0-1,3 1 2,-1-1-1,0-1 0,0 0 0,0 1 0,1-1 0,-1 1 0,0-1 0,0 0 0,-2 0 0,2 1 0,-1-1 0,1 0 0,0 0 0,0 0 0,-2 0 1,3 1-1,-3-1 0,2 2 0,-2-2 0,2 0 1,0 0-1,1 0 0,-3 0 0,2 0 0,0 0-1,0 1 1,-1 0 0,1-1 0,0 1 0,0-1 0,0 0-1,1 0 1,-1 1 0,-2-1 0,2 0 0,0 0 0,1 1-1,-1 1 1,0 0 0,0-1 0,-2-1 0,2 2 0,-1-2 0,-1 2 0,0-1 0,2 0 0,-2 0 0,0 1 0,1 1 0,-3-1 0,2 0 0,0-1 0,-2 1 0,2-1 0,-2 1 0,2-1 0,-2 0 0,-2-1 0,2 2 0,-2-2 0,0 1 0,2-1 0,-2 1 0,3-1 0,-3 1 0,0 0 0,0-1 0,0 0 0,0 0 0,0 0 0,0 0 0,0 0 0,-3 0 0,3 0 0,-2 0 0,-2 1 0,-2-1 0,0-1 0,0 0-1,-3 1 1,1-1 0,0 1 0,0-1 0,-3 1 0,3 0 0,-4-1 0,1-1 0,1 1 0,-3 1 0,1-1 0,0-1 0,-1 1 0,1-1 0,-1 2 0,1-1 0,0 1 0,-1 0 0,1-1 0,-1 1 0,1-1 0,0 1 0,-1 0 0,1-1 1,-1 0-1,1 1 0,-1 1 0,3-1 0,-2 2 0,-1-1 0,1 0 0,0 2 0,1-2 0,-1-1 0,1 1 0,-1 0 0,0 0 0,-1 1 0,-1 0 0,1-1 0,-1 1 0,1 0 0,-1-1 0,2 1 0,-1-1 0,1 0 0,1 2 0,-1-1 0,0-1 0,1 0 0,1 1 0,2-2 0,-1 1 0,1 0 0,0 0 0,0-1 0,-1 1 0,1-1 0,2 1 0,-3 2 0,1-1 0,2 0 0,-2 0 0,-1-1 0,3 1 0,-2-1 0,0 1 0,2 0 0,-3 0 0,3-1 0,0 0 0,0-1 0,1 1 0,-1 1 0,0-1 0,0 0 0,2 0 0,-2 0 0,-1 0 0,1-1 0,0 3 0,0-1 0,2-2 0,-3 1 0,3-1 0,-2 1 0,0 2 0,0-3 0,1 0 0,1 0 0,-2 0 0,2 0 0,0 0 0,0-1 0,0 1 0,-1-2 0,1 2 0,0 0 0,0 0 0,0 0 0,0 0 0,-2 0 0,1 3 0,1-3 0,0 0 0,-2 1 0,2-1 0,0 1 0,-3-1 0,3 0 0,-2 2 0,2 0 0,0-1 0,0 0 0,0-2 0,-3 2 0,3 0 0,-2 0 0,0 2 0,2-3 0,-2 1 0,-1 0 0,3 0 0,-2 0 0,2-1 0,-2 1 0,1 1 0,-1-1 0,2-1 0,0 1 0,0 0 0,0 0 0,0 0 0,2-2 0,-3 1 0,3 0 0,-2-1 0,2 1 0,0-1 0,0 0 0,0 0 0,2 1 0,-2 0 0,2-2 0,-2 2 0,2-1 0,-2 1 0,2 0 0,0-1 0,0 0 0,0 0 0,0-2 0,0 2 0,0 0 0,2-1 0,-2-1 0,2 2 0,-2 0 0,2-1 0,0-1 0,0 2 0,-2-1 0,2 0 0,0 0 0,0 1 0,0-1 0,2 0 0,-1-1 0,1 1 0,-2 1 0,2-2 0,0 2 0,0 0 0,0 0 0,0-1 0,3-1 0,-1 1 0,0 0 0,-2 1 0,2-1 0,1 1 0,-1 1 0,0-1 0,2 1-1,-2-1 1,1 1 0,1-1 0,-2 0 0,2-1 0,-1 1 0,1 2 0,0-1 0,0-1 0,1 0 0,-1 0 0,0 2 0,1-1 0,-1 0 0,-2 0 0,2 1 0,1-1 0,-3 1 0,2 2 0,0-3 0,-1 1-1,-1 0 1,2-1 0,0 1 0,-2-1 0,3 1 0,-3 1 0,2-1 0,0 0 1,-1-1-1,1 2 0,-2-2 0,2 0 0,-1 0 0,-1 3 0,0-2 0,-2-1 0,4 0 0,-1-1 0,1 1 0,-2-2 0,0 1 0,1 0 0,-1 0 0,2 0 0,-2 0 0,0-2 0,1 2 0,-1 1 0,0 0 0,0-1 0,0 1 0,1 0 0,-3 0 0,2-1 0,0 1 0,0 0 0,-1-1 0,-1-1 0,2 2 0,0-1 1,-2 0-1,2 0 0,-1 0 0,1 1 0,-2-1 0,0-2 0,2 3 0,-2 0 0,1 0 0,-1 1 0,2-1 0,-2 0 0,2 0 0,-2 2 0,0-1 0,1 0 0,-3 0 0,2 0 0,0 2 0,0-2 0,0 1 0,2 0 0,-1 1 0,1-2 0,-2 0 0,2 0 0,-2-1 0,2 0 0,-1-1 0,-1 1-1,0 0 0,-2 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8T16:58:49.561"/>
    </inkml:context>
    <inkml:brush xml:id="br0">
      <inkml:brushProperty name="width" value="0.1" units="cm"/>
      <inkml:brushProperty name="height" value="0.2" units="cm"/>
      <inkml:brushProperty name="color" value="#A2D762"/>
      <inkml:brushProperty name="tip" value="rectangle"/>
      <inkml:brushProperty name="rasterOp" value="maskPen"/>
      <inkml:brushProperty name="ignorePressure" value="1"/>
    </inkml:brush>
  </inkml:definitions>
  <inkml:trace contextRef="#ctx0" brushRef="#br0">1575 1103,'-24'0,"-16"1,0-2,0-1,1-2,-65-15,44-3,0-3,3-2,-71-45,79 44,-11-6,2-2,1-3,-54-50,-168-129,204 163,44 33,12 9,1 0,0-2,-21-22,29 27,0 1,-1 0,-21-14,20 15,0-1,0-1,-12-12,19 16,0 0,1 0,-7-12,-1-3,12 21,0 0,0 0,0 0,0 0,0 0,0-1,0 1,0 0,0 0,0 0,0 0,0 0,0 0,0 0,0 0,-1-1,1 1,0 0,0 0,0 0,0 0,0 0,0 0,0 0,0 0,-1 0,1 0,0 0,0 0,0 0,0 0,0 0,0 0,0 0,-1 0,1 0,0 0,0 0,0 0,0 0,0 0,0 0,0 0,-1 0,1 0,0 0,0 0,0 0,0 0,0 0,0 0,0 1,0-1,0 0,-1 0,1 0,0 0,0 0,0 0,0 0,0 0,0 1,0-1,-3 13,2 16,2 32,0 50,18 133,-15-225,-4-19,0 0,0 0,1-1,-1 1,0 0,0 0,0 0,0 0,0 0,0 0,0 0,0 0,0 0,0 0,0 0,0 0,0 0,0 0,0 0,0 0,0-1,0 1,0 0,0 0,1 0,-1 0,0 0,0 0,0 0,0 0,0 0,0 0,0 0,0 0,0 0,0 0,0 0,1 0,-1 0,0 0,0 0,0 0,0 0,0 0,0 0,0 1,0-1,0 0,0 0,0 0,0 0,0 0,0 0,0 0,1 0,-1 0,0 0,0 0,0 0,0 0,2-34,-16-195,1-78,13 302,0 0,0 0,1 0,0 0,0 0,0 0,1 1,-1-1,4-6,-3 9,-1 0,1 0,-1 0,1 0,0 0,-1 1,1-1,0 1,0 0,0-1,0 1,0 0,1 0,-1 0,0 0,0 1,1-1,-1 1,0-1,5 1,21-1,-1 2,39 4,8 2,33-5,-78-2</inkml:trace>
</inkml:ink>
</file>

<file path=ppt/ink/ink20.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3:12.922"/>
    </inkml:context>
    <inkml:brush xml:id="br0">
      <inkml:brushProperty name="width" value="0.05292" units="cm"/>
      <inkml:brushProperty name="height" value="0.05292" units="cm"/>
      <inkml:brushProperty name="color" value="#FF0000"/>
      <inkml:brushProperty name="fitToCurve" value="1"/>
    </inkml:brush>
    <inkml:brush xml:id="br1">
      <inkml:brushProperty name="width" value="0.03528" units="cm"/>
      <inkml:brushProperty name="height" value="0.03528" units="cm"/>
      <inkml:brushProperty name="fitToCurve" value="1"/>
      <inkml:brushProperty name="ignorePressure" value="1"/>
    </inkml:brush>
  </inkml:definitions>
  <inkml:trace contextRef="#ctx0" brushRef="#br0">33 4 14,'0'-2'3,"0"2"-1,0 0 0,0 0 0,0 0-1,0 0 1,0 0 0,0 0-1,0 0 0,0 0-1,0 0 1,0 0 0,0 0 0,0 0-1,0 0 0,0 0 0,0 0 0,2-1 0,2 1 0,-2 0 0,2-1 0,0 1 0,1 0 1,-1 0-1,0 0 0,0 0 0,2 0 0,-2 0 0,3 0 1,-1 1-1,0 0 0,0 1 0,2-1 1,1 0-1,-1 0 0,0 0 0,0 0 0,3 1 0,-3-2 0,2 0-1,3 1 1,-3-1 0,1 1 0,-1 0 0,2 0 0,-1-1 0,1 1 0,-2-1 0,1 2 0,-1-1 0,0 0 0,3 0 0,-3-1 0,0 1 0,1-1 0,-1 1 0,1 0 0,-1-1 0,0 2 0,-2-2 0,3 0 0,-3 0 0,2 0 0,-1 0 0,-1 0 0,0 1 0,1-1 0,-1 1 0,0-1 0,0 0 0,-1 1 0</inkml:trace>
  <inkml:trace contextRef="#ctx0" brushRef="#br1" timeOffset="162022">0 145 16,'0'0'3,"0"-1"-1,0 1 0,0 0 0,0 0 0,0-1 0,0 0-1,0 0 1,2 0-1,-2 1 0,2-2 1,-2 2-1,0-1 0,0 1 0,0-1 0,0 1-1,0-1 1,2 0-1,-2 1 1,2 0-1,-2 0 0,2 1 0,-2-2 1,2 1-1,-2 0 0,2-1 0,0-1 0,0 1 0,3 0 0,-3 0 0,2 0 0,-2 1 0,0-1 0,2-2 0,-2 2 0,2 0 0,-2 0 0,0-1 0,2 2 0,-1-2 0,1 1 0,0 0 0,0 0 0,0 0 0,0 0 0,0-1 0,-2 2 0,3-2-1,-1 1 1,0 1 1,2 0-1,-2 0 0,0-1 0,0 0 0,1 1 0,-1 1 0,0 0 1,0-1-1,0 0 0,2 0 0,-2 0 0,3 0 0,-3 1 0,2-1 0,-2 0 0,2 0 0,-1 0 0,1-1 0,-2 2 1,2 0-1,0 0 0,-2 1 0,3-2 0,-3 0 0,2 0 0,-2 1-1,2-1 1,-2 1 0,3 0 0,-3 0 0,0-1 0,0 1 0,0-1 0,-2 0 0,2 2 0,1-2 0,-1 1 0,0-1 0,0 0 0,0 0 0,0 1 0,0-1 1,0 0-1,1 0 0,1 1 0,-2-2 0,-2 1 0,2 0 0,0 0 0,-2 1 0,2 0 0,-1 0 0,1-1 0,0 0 0,-2-1 0,2 1 0,-2 0 0,2 0 0,-2-1 0,2 1 0,1-1 0,-1 1 0,0 0 0,0 0 0,0-1 0,0 1 0,0 0 0,-2 0 0,3 0 0,-3-1 0,2 1 0,0-2 0,0 1 0,-2 1 0,2-1 0,-2 1 0,2 0 0,-1 0 0,1-1 0,0 1 0,-2 0 0,0 0 0,0 0 0,0 0 0,0 0 0,0-1 0,2 1 0,-2 0 0,3 0 0,-1 0 0,-2 0 0,2-1 0,0-1 0,2 4 0,0-4 0,-1 1 0,1 1 0,-2 0 0,2-1 0,0 0 0,-2 1 0,1 0 0,1 0 0,-2-1 0,2 1 0,-2 1 0,3-2 0,-1 2 0,0-1 0,0 0 0,0 0 0,1 0 0,-1 0 0,2 0 0,-2 0 0,3 1 0,-3-1 0,2 0 0,0 0 0,1 1 0,-1 0 0,0 1 0,0-1 0,1 0 0,-1 0 0,0 0 0,0 0 1,1 1-1,-1 0 0,0-1 0,1 1 0,-1 1 0,0-2 0,0 1 0,1-1 0,-1 2 0,-2-2 0,2 0 1,1 0-1,-3 0 0,2-1 0,-2 1 0,3 1 0,-3-1 0,2-1 0,0 1 0,-1-1 0,1 0 0,-2 0 1,0 1-1,3-1-1,-3 1 1,0-1 0,2 0 0,-2-1 0,3 1 0,-3 0 1,0 0-1,2-1-1,-1-1 2,1 2-1,-2-2 0,0 0 0,3 2 0,-3-2 0,0 1 0,0 1 0,0-2 0,1 1 0,-1 0 0,0 0 0,0 1 0,-2 0 0,2-1 0,1 1 0,-1 0 0,-2-1 0,2 1-1,-2-2 1,1 2 0,-1-1 0,2 1 0,-2 0 0,0 1 0,0-1 0,-2 0 0,2 2 0,-1-1 0,1-1 0,0 0 0,0-1 0,0-1 1,2 1-1,0 0 0,-1 0 0,1 0 0,0-1 0,0 2 0,0-3 0,1 2 0,-1 0-1,0 0 2,0-2-1,0 2 0,3 0 0,-3 0 0,0-1 0,0 0 0,3 1 0,-3 0 0,0 0-1,0 0 2,3 0-1,-3-1 0,2 1-1,0 0 1,1 0 1,-1 0-1,0 0 0,0-1 0,1 0-1,-1 0 2,0 1-1,0-2 0,1 2-1,-1 0 1,0 0 0,1 0 0,-1 1 1,-2-2-2,0 1 1,0 0 0,1 0 0,-1 1 0,0-1 0,0 1 0,0 0 0,1-1 0,-1 1 0,0 0 1,0-1-1,-2-1 0,3 1 0,-1 1 0,-2-1-1,2 1 2,0 0-1,-2 0 0,3 0 0,-3 0 0,0 0 0,0 0 0,-2 1 0,2-1 0,-2 0 0,0 0 0,1-1 0,-1 2 0,-2-1 0,2 0-1,0 0 2,-2 1-1,2-1 0,-2 2 0,0-2-1,0 0 2,0-2-1,2 2 0,-2 0 0,0-1-1,0 1 1,0 0 1,0 1-1,0-2 0,0 2 0,0-1 0,0-1-1,0 0 1,0 1-1,0 0 0,0 0-1</inkml:trace>
</inkml:ink>
</file>

<file path=ppt/ink/ink21.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3:26.68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 11 15,'-2'-1'3,"2"0"0,-2 0 0,0 0-1,0 0 0,2-1-1,-2 1 1,2 0-1,-3 0 0,3 0-1,-2 1 1,2 0 0,-2 0 0,2 0-1,0 0 0,0 0 0,0 0 1,0 0 0,0 0-1,0 0 0,0 0 0,0 1 0,0-1 0,2 1 0,-2-1 1,2 0-1,1 1 0,-1-1 0,-2 1 0,2 1 0,0 0 1,0 0-1,0-1 0,2 2 0,0-1-1</inkml:trace>
</inkml:ink>
</file>

<file path=ppt/ink/ink22.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2:23.291"/>
    </inkml:context>
    <inkml:brush xml:id="br0">
      <inkml:brushProperty name="width" value="0.05292" units="cm"/>
      <inkml:brushProperty name="height" value="0.05292" units="cm"/>
      <inkml:brushProperty name="color" value="#FF0000"/>
      <inkml:brushProperty name="fitToCurve" value="1"/>
    </inkml:brush>
    <inkml:context xml:id="ctx1">
      <inkml:inkSource xml:id="inkSrc6">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1" timeString="2015-06-03T07:47:26.661"/>
    </inkml:context>
    <inkml:brush xml:id="br1">
      <inkml:brushProperty name="width" value="0.03528" units="cm"/>
      <inkml:brushProperty name="height" value="0.03528" units="cm"/>
      <inkml:brushProperty name="fitToCurve" value="1"/>
      <inkml:brushProperty name="ignorePressure" value="1"/>
    </inkml:brush>
  </inkml:definitions>
  <inkml:trace contextRef="#ctx0" brushRef="#br0">27 1326 19,'0'0'3,"0"0"0,0 0-1,0 0 0,0 0 0,0 0 0,0 0 0,0 0-1,0 0 0,0 0 0,0 0 0,0 0-1</inkml:trace>
  <inkml:trace contextRef="#ctx0" brushRef="#br0" timeOffset="4415">0 1413 18,'0'0'3,"0"0"0,0 0 0,0 0-1,0 0 0,0 0-1,0 0 1,0 0-1,0 0 0,0 0 0,0 0 0,0 0 0,0 0-1,0 0 0</inkml:trace>
  <inkml:trace contextRef="#ctx0" brushRef="#br0" timeOffset="177711">7809 3868 15,'2'0'2,"-2"1"0,2-1 0</inkml:trace>
  <inkml:trace contextRef="#ctx0" brushRef="#br0" timeOffset="178195">3545 3933 16,'0'0'2</inkml:trace>
  <inkml:trace contextRef="#ctx0" brushRef="#br0" timeOffset="178701">3123 3977 19,'0'0'3,"0"0"0,0 0-1,0 0 0,0 0 0,0 0 0,-2 0-1,2 0 0,0 0-1,0 0 0</inkml:trace>
  <inkml:trace contextRef="#ctx0" brushRef="#br0" timeOffset="178908">3202 3997 23,'0'0'4,"0"0"-1,0-2 1,-2 0-2,2 1-1,-2 1 0,2-1-1,0 0 0</inkml:trace>
  <inkml:trace contextRef="#ctx1" brushRef="#br1">4658 3824</inkml:trace>
  <inkml:trace contextRef="#ctx1" brushRef="#br1" timeOffset="1402">6246 3874</inkml:trace>
  <inkml:trace contextRef="#ctx1" brushRef="#br1" timeOffset="15304">8230 3799</inkml:trace>
  <inkml:trace contextRef="#ctx1" brushRef="#br1" timeOffset="17334">9917 3774</inkml:trace>
  <inkml:trace contextRef="#ctx1" brushRef="#br1" timeOffset="143243">3567 5684</inkml:trace>
  <inkml:trace contextRef="#ctx1" brushRef="#br1" timeOffset="151918">9793 6850</inkml:trace>
  <inkml:trace contextRef="#ctx0" brushRef="#br1" timeOffset="82701.27">10759 0 15</inkml:trace>
  <inkml:trace contextRef="#ctx0" brushRef="#br1" timeOffset="83116.27">10904 2626 18,'0'0'3,"0"0"0,0 0-1,0 0-1,0 0 0</inkml:trace>
  <inkml:trace contextRef="#ctx1" brushRef="#br1" timeOffset="-90747.73">3964 5585</inkml:trace>
  <inkml:trace contextRef="#ctx1" brushRef="#br1" timeOffset="-89461.73">3716 4271</inkml:trace>
  <inkml:trace contextRef="#ctx1" brushRef="#br1" timeOffset="-88645.73">3517 5610</inkml:trace>
</inkml:ink>
</file>

<file path=ppt/ink/ink2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49:44.340"/>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0,'0'0,"24"0,1 0,0 0,-25 0,25 0,0 0,-25 0,24 0,-24 0,25 0,0 0,-25 0,25 0,0 0,-1 0,26 0,-50 0,25 0,-25 0,25 0,-25 0,24 0,1 0,0 0,-25 0,25 0,0 0</inkml:trace>
</inkml:ink>
</file>

<file path=ppt/ink/ink2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47:23.403"/>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0,'24'0,"1"0,0 0,-25 0,25 25,-25-25,25 0,-1 0,1 0,-25 0,25 24,0-24,-25 0,25 0,-25 0,24 0,1 0,0 0,-25 0,50 0,-50 0,24 0,-24-24,25 24,0 0,-25 0,25 0</inkml:trace>
</inkml:ink>
</file>

<file path=ppt/ink/ink2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50:10.388"/>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0,'0'0,"24"0,-24 0,25 0,-25 0,25 0,0 0,-25 0,25 0,-25 0,24 0,-24 0</inkml:trace>
</inkml:ink>
</file>

<file path=ppt/ink/ink2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47:38.375"/>
    </inkml:context>
    <inkml:brush xml:id="br0">
      <inkml:brushProperty name="width" value="0.03528" units="cm"/>
      <inkml:brushProperty name="height" value="0.03528" units="cm"/>
      <inkml:brushProperty name="fitToCurve" value="1"/>
      <inkml:brushProperty name="ignorePressure" value="1"/>
    </inkml:brush>
    <inkml:context xml:id="ctx1">
      <inkml:inkSource xml:id="inkSrc1">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1" timeString="2015-06-03T07:51:13.309"/>
    </inkml:context>
  </inkml:definitions>
  <inkml:trace contextRef="#ctx0" brushRef="#br0">0 188,'0'0,"25"0,-25 0,25 0,-25 25,0-25,50 0,-1 0,-49 50,25-50,0 0,-25 0,25 0,-25 0,49 0,-49 0,25 0,-25 0,25 0,0 0,0 0,-1 0,1 0,0 0,-25-25,25 25,0-25,-1 25,1 0,-25 0,25 0,-25 0,50 0,-26-25,-24 25,25 0,0 0,-25-25,0 25,25 0,-25 0,25 0</inkml:trace>
  <inkml:trace contextRef="#ctx1" brushRef="#br0">1020 18 17,'0'0'3,"0"0"0,0 0 0,0 0-1,0 0-1,2-2 1,0 1-1,-2 0 0,2 1 0,-2-1 0,0-1-1,2 1 1,1 0-1,-3 1 1,2 0 0,-2-1 0,2 1 0,-2 0-1,2-1 0,-2 0 0,0 1 1,0 0-1,0 0 0,0-2 1,2 1 0,-2 1-1,0 0 0,0-1 0,0 1 0,0 0 1,0 0-1,0 0 1,0-1-1,0 2 0,0-1 0,0-1 0,0 1 0,0 0 0,0 1 0,0-1 0,0 0 0,0 0 0,0 0 0,0 0 0,0 1 0,0-1 1,0 0-1,0 0 0,0 3 1,0-2-1,0 0 0,0 0 1,0-1-1,0 0 0,0-1 0,0 1 0,0 0 0,0 0 0,0 0 0,0 0 0,0 0 0,0 0 0,0 0 0,0 0 0,0 0 0,0 0 0,0 0 0,0 0-1,0 0 1,0 0 0,0 1 0,2 1 0,0 0 1,2 0-1,-2-1 0,2 0 0,0 0 0,-2-1-1,3 0 1,-3-1 0,0 1 0,2-1-1,-2 1 1,2-1 0,-2 1-1,2-1 0,-2 0 0,3-1 0</inkml:trace>
  <inkml:trace contextRef="#ctx1" brushRef="#br0" timeOffset="2987">1475 0 14,'0'0'3,"0"0"-1,0 0 1,0 0-1,0 0 0,0 0 0,0 0 0,0 0-1,0 0 0,0 0 0,0 0 0,0 0 0,0 0-1,0 0 0,2 0 0,0 1 0,2-1 1,1 0-1,-3 0 0,2 0 0,-2 1 0,0-1 1,0 1 0,0 0-1,0-1 0,0 3 1,0-2 0,0 0-1,0 0 0,0 0 0,3 1 0,-3-1 0,2 0 0,-2 0 0,2-1 0,-2 1 0,2 0 0,0-1 0,-2 0 0,3 0 0,-1 2 0,0-2 0,0 0 0,0 1 0,0-1 1,0 1-1,1-1 0,-1 1 0,0 0 1,2-1-1,-2 1 0,2-1 0,-2 0 0,1 0 0,-1 0 0,2 0 0,-2 0 0,2 0-1,-2 0 0,3-1 1,-3 1 0,0 0 0,0 0 0,2 1 0,-2-2 0,-2 1 0,3 0 0,-1 1 0,0-1 0,0 0-1,-2 2 1,2-1 0,-2 0 0,2-1 0,1 1 0,-3 0 1,2 0-1,-2 0 0,2 1-1,-2-4 1,2 2 0,-2 2 0,4-4 0,-1 2 0,-1 0 0,0-1 0,0 0 0,0 0 0,0 1 0,0 0 1,1 0-1,-1 0 0,0 1 0,0-2 0,-2 1 0,2 0 0,0 1 0,0-1 0,-2 0 0,3 0 0,-1 0 0,-2-1 0,2 0 0,-2 0 0,0 1 0,0-1 0,0 1 0,0 0 0,0 0 0,0 1 0,-2-1-1,0 0 1,0 0-1</inkml:trace>
</inkml:ink>
</file>

<file path=ppt/ink/ink27.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51:14.149"/>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0 18,'0'0'3,"0"0"0,0 0-1,0 0 0,0 0-1,0 0 1,0 0-1,0 1 0</inkml:trace>
</inkml:ink>
</file>

<file path=ppt/ink/ink28.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51:26.999"/>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3 16,'0'0'3,"0"0"-1,0 0 1,0 0-1,2 0 0,-2 0 0,0-2 0,0 2-1,2-1 0,-2 1 0,-2 0 0,2 0 0,0 0 0,0 0 0,0 0 0,0 0 0,0 0 0,0 0 0,0 0 0,0 0-1,0 0 0,0 0 0,0 0 1,0 0-1,0 0 0,0 0 0,0 0 0,0 0 0,0 0 0,0 0 0,0 0 0,0 0 0,0 0 0,0 0 0,0 0 0,0 0 0,0 0 0,0 0 0,0 0 0,0 0 0,0 0 0,0 0 0,0 0 0,0 0 0,0 0 0,0 0 0,0 0 0,0 0 0,0 0-1,0 0 0</inkml:trace>
</inkml:ink>
</file>

<file path=ppt/ink/ink29.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8:07:51.56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0 252,'0'0,"74"-25,0 25,1 0,49-24,-75-1,51 25,24-25,-25 25,-25 0,-49-25,74 25,25 0,-74-49,49 49,0-25,1 25,24 0,-50 0,0 0,1 0,-50-25,49 25,-24 0,-50 0,49-25,-49 25,50 0,-1 0,-24 0,0 0,0 0,0 0,0 0,-25 0,24 0,1 0,0 0,0 0,0 0,24 0,-24 0,-25 0,25 0,24 0,-49 0,25 0,-25 0</inkml:trace>
</inkml:ink>
</file>

<file path=ppt/ink/ink3.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2:41.40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0 0 14</inkml:trace>
  <inkml:trace contextRef="#ctx0" brushRef="#br0" timeOffset="40">21 1 13,'0'0'3</inkml:trace>
  <inkml:trace contextRef="#ctx0" brushRef="#br0" timeOffset="60">12 4 13,'0'0'3,"0"0"-1,0 0 0,0 0-1,0 0 1,0 0-1</inkml:trace>
</inkml:ink>
</file>

<file path=ppt/ink/ink3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8:08:05.37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0 140,'0'0,"25"0,-25 0,25 0,0 0,0 0,-1 0,51 0,-1 0,75 0,0 25,25-25,-50 0,-50 0,0 0,1 0,-26 0,-24 0,0 0,25 0,24 0,1 0,-75 0,49 0,26 0,-26 0,1 0,24-50,1 25,-1 1,-24 24,-1 0,-24 0,49-25,-74 25,25 0,-25-25,25 25,0 0,-25 0,25 0,-1 0,1 0,-25 0,25 0,50 0,-75 0,24 0,1 0,0 0,-25 0,25 0,0 0,-1 0,1 0,0 0,0 0,0 0,-25 0,0 0</inkml:trace>
</inkml:ink>
</file>

<file path=ppt/ink/ink3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8:18:44.16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 10,'-24'0,"48"0,1 0,25 0,-25 0,24 0,26 0,-1 0,-24 0,-1 0,-24 0,25 0,-1 0,-49 0,50 0,-50 0,25 0,0 0,-1 0,-24 0,0 25,25-25,-25 0,0 0</inkml:trace>
</inkml:ink>
</file>

<file path=ppt/ink/ink3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8:18:42.39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0,'0'24,"0"-24,0 25,0-25,50 0,-50 25,25-25,0 0,-1 0,-24 0,25 25,-25-25,50 25,-50-25,25 0,-1 0,1 0,-25 0,25 0,0 0,0 49,-1-49,1 0,0 0,-25 0,25 0,0 25,-1-25,1 0,-25 0,25 0,-25 0,25 0,-25 0,25 0,-1 0,-24 0,25 0,-25 0,25 0,0 0,-25 0,25 0,-1 0,1 0,-25 0,0 0,25 0,-25 0,25 0,-25 0,25 0,-1 0,-24 0,25 0,0 0,0 0,0-25,0 25,-1 0,-24 0,0 0,25 0,-25 0,25 0,-25-25,25 25,-25-24,0 24,25 0</inkml:trace>
</inkml:ink>
</file>

<file path=ppt/ink/ink3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8:18:51.45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0,'49'0</inkml:trace>
  <inkml:trace contextRef="#ctx0" brushRef="#br0" timeOffset="62121">7516 9971</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5-09T07:55:49.932"/>
    </inkml:context>
    <inkml:brush xml:id="br0">
      <inkml:brushProperty name="width" value="0.2" units="cm"/>
      <inkml:brushProperty name="height" value="0.4" units="cm"/>
      <inkml:brushProperty name="color" value="#EF0C4D"/>
      <inkml:brushProperty name="tip" value="rectangle"/>
      <inkml:brushProperty name="rasterOp" value="maskPen"/>
      <inkml:brushProperty name="ignorePressure" value="1"/>
    </inkml:brush>
  </inkml:definitions>
  <inkml:trace contextRef="#ctx0" brushRef="#br0">32 1,'0'924,"-16"-604,0-22,16 223,1-230,-1-257,2-1,1 0,1 1,2-2,2 1,1-1,20 49,28 66,-47-118,-2 1,-2 0,4 35,-5 271,-8-200,2 755,-14-692,2-47,8 488,7-351,-2 7442,16-7539,0 8,-17 373,1-564,0 0,1 0,0 0,0 0,1 0,1 0,6 17,4 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7:56:42.792"/>
    </inkml:context>
    <inkml:brush xml:id="br0">
      <inkml:brushProperty name="width" value="0.035" units="cm"/>
      <inkml:brushProperty name="height" value="0.035" units="cm"/>
    </inkml:brush>
  </inkml:definitions>
  <inkml:trace contextRef="#ctx0" brushRef="#br0">1 1209 24575,'0'-908'0,"-1"897"0,2 0 0,-1 0 0,2 0 0,-1 0 0,6-17 0,-6 24 0,1-1 0,0 1 0,0 1 0,0-1 0,1 0 0,-1 0 0,1 1 0,0-1 0,0 1 0,0 0 0,0 0 0,0 0 0,1 1 0,-1-1 0,1 1 0,7-4 0,-2 1 0,-1 1 0,0-1 0,0-1 0,0 0 0,-1 0 0,0-1 0,0 1 0,-1-1 0,1-1 0,-2 1 0,1-1 0,7-15 0,-10 18 0,1 0 0,-1 0 0,1 1 0,0-1 0,0 1 0,0 0 0,1 0 0,0 0 0,-1 0 0,1 1 0,7-4 0,-10 6 0,0 0 0,0 1 0,-1-1 0,1 1 0,0-1 0,0 1 0,0-1 0,0 1 0,0 0 0,0 0 0,0 0 0,1 0 0,-1 0 0,0 1 0,-1-1 0,1 1 0,0-1 0,0 1 0,0 0 0,0-1 0,0 1 0,0 0 0,-1 0 0,1 1 0,0-1 0,-1 0 0,1 0 0,-1 1 0,1-1 0,-1 1 0,0-1 0,0 1 0,1 0 0,-1-1 0,0 1 0,0 2 0,12 20 0,-2 0 0,-1 1 0,-1 0 0,-1 0 0,9 50 0,-10-24 0,-2-1 0,-3 61 0,0-85 0,0 1 0,8 39 0,-4-36 0,3 48 0,-10-4 0,2 28 0,1-94 0,-1-1 0,1 0 0,0 1 0,1-1 0,0 0 0,0 0 0,7 11 0,-6-10 0,1 0 0,-1 0 0,-1 1 0,4 12 0,2 20-95,-3-6-540,22 62 0,-17-68-6191</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7:56:43.930"/>
    </inkml:context>
    <inkml:brush xml:id="br0">
      <inkml:brushProperty name="width" value="0.035" units="cm"/>
      <inkml:brushProperty name="height" value="0.035" units="cm"/>
    </inkml:brush>
  </inkml:definitions>
  <inkml:trace contextRef="#ctx0" brushRef="#br0">0 1 24575,'5'0'0,"17"0"0,31 0 0,27 0 0,15 0 0,6 0 0,-7 0 0,-16 0 0,-16 0 0,-23 0 0,-19 0-8191</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7:56:44.717"/>
    </inkml:context>
    <inkml:brush xml:id="br0">
      <inkml:brushProperty name="width" value="0.035" units="cm"/>
      <inkml:brushProperty name="height" value="0.035" units="cm"/>
    </inkml:brush>
  </inkml:definitions>
  <inkml:trace contextRef="#ctx0" brushRef="#br0">1 1 24575,'5'0'0,"12"0"0,9 0 0,9 0 0,4 0 0,1 0 0,-1 0 0,-8 0-8191</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7:56:46.581"/>
    </inkml:context>
    <inkml:brush xml:id="br0">
      <inkml:brushProperty name="width" value="0.035" units="cm"/>
      <inkml:brushProperty name="height" value="0.035" units="cm"/>
    </inkml:brush>
  </inkml:definitions>
  <inkml:trace contextRef="#ctx0" brushRef="#br0">1 1 24575,'5'0'0,"7"0"0,6 0 0,6 0 0,3 0 0,3 0 0,-9 0 0,-9 0-8191</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09:52.812"/>
    </inkml:context>
    <inkml:brush xml:id="br0">
      <inkml:brushProperty name="width" value="0.035" units="cm"/>
      <inkml:brushProperty name="height" value="0.035" units="cm"/>
    </inkml:brush>
  </inkml:definitions>
  <inkml:trace contextRef="#ctx0" brushRef="#br0">1 1435 24575,'2'-71'0,"4"1"0,18-96 0,47-132 0,-50 214 0,20-83 0,63-227 0,-99 380 0,3-11 0,0-1 0,-2-1 0,5-40 0,-9 44 0,-2 23 0,0 0 0,0 0 0,0 0 0,0 1 0,1-1 0,-1 0 0,0 0 0,0 0 0,0 0 0,0 0 0,0 0 0,0 0 0,1 1 0,-1-1 0,0 0 0,0 0 0,0 0 0,0 0 0,0 0 0,1 0 0,-1 0 0,0 0 0,0 0 0,0 0 0,0 0 0,0 0 0,1 0 0,-1 0 0,0 0 0,0 0 0,0 0 0,0 0 0,1 0 0,-1 0 0,0 0 0,0-1 0,0 1 0,0 0 0,0 0 0,1 0 0,-1 0 0,0 0 0,0 0 0,0 0 0,0 0 0,0-1 0,0 1 0,0 0 0,0 0 0,0 0 0,1 0 0,-1 0 0,0-1 0,0 1 0,0 0 0,0 0 0,0 0 0,0 0 0,0-1 0,0 1 0,0 0 0,0 0 0,0 0 0,0 0 0,0 0 0,0-1 0,0 1 0,7 9 0,-1 0 0,0 0 0,0 1 0,-1 0 0,0 0 0,6 17 0,0-1 0,260 635-820,-107-281-409,-134-310-4913</inkml:trace>
</inkml:ink>
</file>

<file path=ppt/ink/ink4.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0:15.65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0 705 16,'0'0'3,"0"-2"-1,0 1 0,2 0 1,-2 1-1,0-1-1,2 0 1,0 0 0,-2-1-1,2 1 0,1 0 0,-1 0 0,2-1 0,0-1 0,0 1-1,2 1 1,0-2-1,3 1 0,-1 1 1,0-1 0,1-1-1,1 1 1,0 0-1,3-1 0,-3 1 0,2 0 0,3-1 1,-1 1-1,1-1 0,-1 0 0,3 0 0,-1-1 0,1 2 0,2 0 0,-1-1 0,1 1 1,-1 0-1,1-1 0,0 2 0,-1 0 0,1 0 0,-1 1 0,1-1 0,0 1 0,-1 0 0,1 0 0,2 0 0,-3 0 0,1 1 0,-1 0 0,1 0 0,0 0 0,-1 0 0,1 1 0,0 0 0,-1-1 0,1 0 0,-1 0 0,3 2 0,-2-2 0,1 1 0,1-1 0,0 2 0,-1-2 0,1 0 0,2-1 0,2 0 0,-1 0 0,3-1 0,0 0 0,2 0 0,-2-2-1,2 1 1,-2 0 0,0-1 0,0 1 0,0 0 0,-3-1 0,1 1 0,0 0 0,0 0 0,-2 1 0,-1-1 0,1 1 0,-2 1 0,-3 0 0,1 0 0,0 0 0,-3 0 0,1 0 1,-3 1-1,1 0 0,-3 0 0,0-1 0,1 1 0,-3 1 0,1-1 0,-3 0 0,2-1 0,-2 1 0,1 0 0,-3 0 0,0 1 0,0-1 0,1 0 0,-3-1 0,2 1 0,-4-1 0,2 1 0,0-1-1</inkml:trace>
  <inkml:trace contextRef="#ctx0" brushRef="#br0" timeOffset="700">1367 386 19,'0'0'3,"0"0"0,0 0 0,0 0-1,0 2 0,2 1-1,3 0 1,-3 2-1,2-2-1,2 1 2,0 2-1,4-2 0,1 1 0,3 1-1,1 1 0,1-2 1,3 1 0,0 1 0,1 1 0,3-1-1,0 0 0,-1 1 0,-1 1 0,0-1 0,-3 1 0,-1 0 0,-3 1 0,-1 0 0,-1 2 0,-3-1 0,-3 3 0,-4 1 1,-4 2 0,-2-1-1,-5 3 1,-1-2 0,-4 3 0,-1-2-1,-1 2 0,-1 0 0,-2-1 0,1-1 1,-1 0-1,1-1 0,1 0 0,0 0 0,1-1-1,-1-2 0</inkml:trace>
  <inkml:trace contextRef="#ctx0" brushRef="#br0" timeOffset="18000">1446 41 16,'0'0'3,"0"0"0,0 0-1,0 0 0,0 0 0,0 0 0,0 0 0,0 0-1,0 0 0,0 0 0,0 0 0,0 0 0,0 0-1,0 0 1,0 0 0,0 0-1,0 0 1,0 0-1,0 0 0,2-2 0,0 1 0,0 0 0,0 0 0,0 0 0,-2 0 0,2 1 0,0-2 0,0 1 0,1 1 0,-1-1 0,0 0 0,0 0 0,0 0 0,0-1 0,2 1 0,-2 0 0,2 0 0,0 0 0,0 0 0,1-2 0,-1 2 0,0 0 0,0 0 0,0 0 0,0 1 0,0-1 0,1-1 0,-1 2 0,0-1 0,-2 1 0,2-1 0,0 1 0,0-1 0,0 1 0,1-1 0,-1 1 0,0 0 0,0 0 0,0-1 0,0 1 0,-2-2 0,2 2 0,1-1 0,-1 1 0,0 0 0,0 0 0,0 0 0,0 0 0,0 0 0,3-1 0,-3 1 0,0-1 0,0 1 0,0 0 0,0 0 0,0 0 0,1 0 0,-1 1 0,-2-1 0,2 1 0,0 2 0,0-2 0,0 1 0,0-1 0,1 2 0,-1-2 0,2 1 0,-2 0 0,2 1 0,-2-2 0,3 1 0,-3-1 0,2 0 0,-2 2 0,2-2 0,1 1 0,-1-1 0,-2 1 0,2 0 0,0-1 0,0-1 0,1 1 0,-1 0 0,0 1 0,2-1 0,-1 0 0,1 1 0,-2-1 0,2 1 0,-1-1 0,-1-1 0,2 1 0,-2 0 0,2 0 0,-1 0 0,1 1 0,-2-1 0,0 0 0,1 0 0,-3 0 0,2 2 0,-2-2 0,2 0 0,-2 1 0,3-1 0,-3 1 0,2-1 0,-2 0 0,2 0 0,-2-1 0,3 1 0,-1-1 0,0 0 0,0 0 0,0 0 0,1-1 0,-1 0 0,-2 0 0,2 1 0,-2-1 0,3 1 0,-3-2 0,2 1 0,-2 1 0,2-1 0,-2 0 0,0 1 0,1-1 0,-3 1 0,2 0 0,-2 0 0,2-1 0,0 1 0,0 0 0,-2-2 0,2 2 0,1-1 0,-3 0 1,2 1-1,-2-1 0,2 0 0,-2 1 0,0-1 0,0 1 0,0-2 0,0 1 0,0 0 0,1 0 0,-1 0 0,0 1 0,0 0 0,0 0 0,0-1 0,0 1 0,-2-2-1,2 2 1,-2-1 0,2 1 0,-2 0 0,2 0 0,-2 0 0,0 0 0,0 0 0,0 0 0,0-1 0,0 1 0,0 0 1,0 0-1,0-1 1,0 1-1,0 0 1,0-1-1,0 1 0,0-1 0,0 1 0,-2-2 0,2 2 0,0-1 0,0 0 0,-2 0 0,2 0 0,-2 0 0,2 1 0,-2 0 0,2 0 0,0 0 0,0 0-1</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09:53.622"/>
    </inkml:context>
    <inkml:brush xml:id="br0">
      <inkml:brushProperty name="width" value="0.035" units="cm"/>
      <inkml:brushProperty name="height" value="0.035" units="cm"/>
    </inkml:brush>
  </inkml:definitions>
  <inkml:trace contextRef="#ctx0" brushRef="#br0">1 1 24575,'15'0'0,"26"0"0,31 0 0,25 0 0,11 0 0,2 0 0,-7 0 0,-16 0 0,-17 0 0,-22 0-8191</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09:54.416"/>
    </inkml:context>
    <inkml:brush xml:id="br0">
      <inkml:brushProperty name="width" value="0.035" units="cm"/>
      <inkml:brushProperty name="height" value="0.035" units="cm"/>
    </inkml:brush>
  </inkml:definitions>
  <inkml:trace contextRef="#ctx0" brushRef="#br0">0 0 24575,'5'0'0,"18"0"0,14 0 0,12 0 0,13 0 0,1 0 0,-1 0 0,1 0 0,-11 0-8191</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09:55.269"/>
    </inkml:context>
    <inkml:brush xml:id="br0">
      <inkml:brushProperty name="width" value="0.035" units="cm"/>
      <inkml:brushProperty name="height" value="0.035" units="cm"/>
    </inkml:brush>
  </inkml:definitions>
  <inkml:trace contextRef="#ctx0" brushRef="#br0">1 0 24575,'0'5'0,"0"7"0,5 2 0,18-3 0,19-2 0,19-3 0,14-2 0,15-3 0,2 0 0,-9-2 0,-14 1 0,-18-1-8191</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09:56.933"/>
    </inkml:context>
    <inkml:brush xml:id="br0">
      <inkml:brushProperty name="width" value="0.035" units="cm"/>
      <inkml:brushProperty name="height" value="0.035" units="cm"/>
    </inkml:brush>
  </inkml:definitions>
  <inkml:trace contextRef="#ctx0" brushRef="#br0">305 39 24575,'-25'-17'0,"21"14"0,0 0 0,0 0 0,0 0 0,-1 1 0,-5-3 0,9 4 0,-1 1 0,1 0 0,-1-1 0,0 1 0,1 0 0,-1 0 0,1 0 0,-1 0 0,0 0 0,1 0 0,-1 0 0,1 0 0,-1 1 0,1-1 0,-1 1 0,1-1 0,-1 1 0,1 0 0,-1 0 0,-2 1 0,0 2 0,-1-1 0,1 1 0,0 0 0,0 1 0,0-1 0,0 1 0,1 0 0,-3 5 0,-22 47 0,17-33 0,-5 11 0,0 0 0,3 1 0,-18 72 0,9-17 0,12-57 0,-8 60 0,7 385 0,14-300 0,-2-17 0,43 320 0,1-134 0,11 22 0,-28-222 0,96 934 0,-82-689 0,1 36 0,-33 248 0,-9-174 0,5-417 0,4 0 0,24 98 0,-31-173 0,0-1 0,0 1 0,1-1 0,0 1 0,1-1 0,0 0 0,0-1 0,1 1 0,1-1 0,13 15 0,-9-14 0,1 0 0,0 0 0,0-1 0,1 0 0,0-1 0,1-1 0,17 7 0,130 62 0,-65-30 0,116 39 0,-165-71-1365,-10-6-5461</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09:59.372"/>
    </inkml:context>
    <inkml:brush xml:id="br0">
      <inkml:brushProperty name="width" value="0.035" units="cm"/>
      <inkml:brushProperty name="height" value="0.035" units="cm"/>
    </inkml:brush>
  </inkml:definitions>
  <inkml:trace contextRef="#ctx0" brushRef="#br0">0 0 24575,'632'0'0,"-615"0"0,0 1 0,0 0 0,0 1 0,0 1 0,-1 1 0,18 6 0,-25-7 0,-1 1 0,0 0 0,1 0 0,-2 1 0,1 0 0,-1 0 0,1 1 0,-1 0 0,-1 0 0,1 0 0,-1 1 0,-1 0 0,7 10 0,4 9 0,-2 1 0,0 0 0,-2 1 0,12 39 0,-10-16 0,12 86 0,-4 5 0,20 212 0,-36-26 0,-55 493 0,1-206 0,20-303 0,0 19 0,26-115 0,-2 39 0,-2-195 0,-24 98 0,4-25 0,-4 235 0,32 4 0,1-117 0,-2-213 0,1-27 0,-2 1 0,0-1 0,-1 0 0,0 1 0,-7 27 0,7-39 0,-1 1 0,0-1 0,-1 1 0,1-1 0,-1 0 0,0 0 0,0 0 0,0 0 0,0 0 0,-7 4 0,-3 3 0,-26 15 0,24-17 0,-59 35 0,-2-3 0,-2-3 0,-2-4 0,-108 31 0,161-57-682,-44 5-1,39-10-6143</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0.728"/>
    </inkml:context>
    <inkml:brush xml:id="br0">
      <inkml:brushProperty name="width" value="0.035" units="cm"/>
      <inkml:brushProperty name="height" value="0.035" units="cm"/>
    </inkml:brush>
  </inkml:definitions>
  <inkml:trace contextRef="#ctx0" brushRef="#br0">0 1 24575,'11'5'0,"18"7"0,21 17 0,21 19 0,15 12 0,-3 5 0,-10-3 0,-12-6 0,-12-14 0,-13-13-8191</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1.688"/>
    </inkml:context>
    <inkml:brush xml:id="br0">
      <inkml:brushProperty name="width" value="0.035" units="cm"/>
      <inkml:brushProperty name="height" value="0.035" units="cm"/>
    </inkml:brush>
  </inkml:definitions>
  <inkml:trace contextRef="#ctx0" brushRef="#br0">331 1 24575,'-12'-1'0,"-1"2"0,1-1 0,0 2 0,-21 4 0,28-4 0,0 0 0,0 0 0,0 1 0,0-1 0,0 1 0,0 0 0,1 1 0,-1-1 0,1 1 0,0 0 0,0 0 0,-5 6 0,-4 9 0,1-1 0,0 2 0,1 0 0,-9 25 0,4-3 0,-12 48 0,18-41 0,8-35 0,-1 0 0,0-1 0,-1 1 0,-10 21 0,6-19-455,1 0 0,-8 25 0,9-19-6371</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3.020"/>
    </inkml:context>
    <inkml:brush xml:id="br0">
      <inkml:brushProperty name="width" value="0.035" units="cm"/>
      <inkml:brushProperty name="height" value="0.035" units="cm"/>
    </inkml:brush>
  </inkml:definitions>
  <inkml:trace contextRef="#ctx0" brushRef="#br0">1 1 24575,'15'0'0,"21"10"0,19 24 0,21 22 0,8 12 0,0-1 0,-9-7 0,-17-8 0,-14-13 0,-9-13 0,-10-6 0,-10-1 0,-2-4 0,-3-5-8191</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3.684"/>
    </inkml:context>
    <inkml:brush xml:id="br0">
      <inkml:brushProperty name="width" value="0.035" units="cm"/>
      <inkml:brushProperty name="height" value="0.035" units="cm"/>
    </inkml:brush>
  </inkml:definitions>
  <inkml:trace contextRef="#ctx0" brushRef="#br0">156 0 24575,'0'11'0,"-6"13"0,-6 13 0,-6 10 0,-6 8 0,2 5 0,-1-3 0,3-6 0,6-6 0,5-6 0,4-4 0,3-4 0,1-6-8191</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5.773"/>
    </inkml:context>
    <inkml:brush xml:id="br0">
      <inkml:brushProperty name="width" value="0.035" units="cm"/>
      <inkml:brushProperty name="height" value="0.035" units="cm"/>
    </inkml:brush>
  </inkml:definitions>
  <inkml:trace contextRef="#ctx0" brushRef="#br0">0 1 24575,'5'0'0,"13"10"0,17 19 0,25 20 0,11 17 0,5 7 0,-1-3 0,-8-8 0,-10-16 0,-10-14 0,-12-14-8191</inkml:trace>
</inkml:ink>
</file>

<file path=ppt/ink/ink5.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0:0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6023 5253 20,'0'0'4,"0"0"-1,0 0 0,0 0 0,-2 0 0,2 0-2,0 0 0,0 0 1,0 0-1,0 0 0,-2 2 0,4 1 0,-2-2-1,0 0 1,0 0 0,0 0 0,0 1 0,0-2-1,0 0 1,0-2 0,0 2-1,0 0 0,0 0 0,0 0 1,0 0-1,0 0 1,0 0-1,0 0 1,0 0-1,0 0 1,0 0-1,0 0 0,0 0 0,0 0 0,0 0 0,0 0 1,0 0-1,0 0 0,0 0 0,0 0 0,0 0 0,0 0 1,0 0 0,0 0-1,0 0 0,0 0 0,0 0 0,0 0 1,0 0-1,0 0 0,0 0 0,0 0 0,0 0 0,0 0 0,0 0 0,0 0 0,0 0 7,0 0-7,0 0-1,0 0 1,0 0-1,0 0 1,0 0-1,0 0 7,0 0-7,0 0 7,0 0-8,0 0 0,0 0 0,0 0 1,0 0 0,0 0 0,-4 0 1,2 0-1,0 0 0,0 0 1,-3 0-1,1 0 7,-2 2-8,-4-1 2,1 0-1,3-2 0,4 2 0,-2 0 1,0 0 0,2-1-1,-2 0 1,0 0 0,-1 0 0,3 0-1,-4 0 1,2 0 0,2 1 0,-2-1 0,2 1 0,-2 1 0,-1 0 0,-1-1-1,2 1 1,-2 1 0,2 0 0,-2 1 0,-1-1 0,3 1 0,0 0 0,0 1 0,-2 0 0,2-1 0,-3 2 0,3-1 0,-2-2 0,2 2 0,0 0 0,0-1 0,0 1 0,-1 1 0,1-2 0,0 1 0,2 1 0,-2-2 0,2 2 0,-2 0 0,2 0 0,0 0 0,0 0 0,2-1 0,-3 1 0,3-1 0,0 2 0,0-1-1,0-2 0,3 2 2,-3-1-2,2 1 1,0-2 0,0 2 0,2-1 0,0-1 1,0 0-1,0 0-1,2-1 1,1 0 0,-1 1 0,0-2 0,0 0 0,3 0 0,-3-1 0,2-1 0,0 1 0,1-1 0,-1-1 0,0 1 0,0-1 0,1-2 0,-1 1 0,11-3-1,-5 2 1,1-3 0,-3 0 0,0 0 0,1 1-1,-3-1 1,-4 0 0,3-1 0,-1 2-1,-2 1 1,0-1 0,-4 3 1,2-1-1,-1 1 0,-1-1 0,0-1-1,0 2 1,0-2 0,2 1 0,-2-1 0,0 1 1,0-1-1,-2 1 0,2-1 0,0 0 0,0 0 0,-2-1 0,2 2 0,0-3 0,-2 2 0,0-1 0,3 0 0,-3 1 0,0 0 0,2-1 0,-2 1 0,0 0 0,-2 0 0,2 0 0,-3 0 0,3 0 0,-2 2 0,2-2 0,-2 1 0,0 0 0,2 0 0,-2 1 0,-2-1 0,2 1 0,0 0 0,-2-1 0,2 2 0,0 0 0,-2-1 0,-1 0 0,3 1 0,-2 0 0,2 0 0,0 0 0,-2 0 0,2 1 0,0 0 0,-2 0 0,-3 1 0,1-1 0,0 0 0,0 1 0,0 0 0,-1-1 0,1 2 0,0 0 0,4 0 0,-2 0 0,-2 1 0,1 0 0,3-2 0,0 0 0,0-1 0,0 2 0,2-2 0,-2 0 0,2 0 0,-2 0 0,2 1 0,0-1 0,0-1 0,0 1 0,0 0 0,0 0 0,0 0 0,0 0-1,-2-2-2</inkml:trace>
  <inkml:trace contextRef="#ctx0" brushRef="#br0" timeOffset="25828">182 5941 15,'2'-1'2,"1"0"1,1 0 0,0-1-1,2-1-1,2 1 1,1-2 0,-1 2 0,2-1-1,0 0 1,3 0-1,1-1 0,1 2-1,-1-1 1,3-1-1,-1 1 1,3-2 0,-2 1 0,1 1 0,1-1 0,-1 1 0,3-1 0,-2 1-1,1-1 0,-1 1 0,2 0 0,-1-1 0,1 1 0,0 0 0,-1 0 0,1 0 0,-2 1 0,1 0 0,1 1 0,-2-2 0,1 2 0,-1-1 0,2 1 0,-3-2 0,3 2 0,0 0 0,-1-1 0,1-1 0,2 1 0,0 1 0,1-2 0,3 2 0,-2-1 0,2 1 0,-2 0 0,2 0 0,2-2 0,-3 2 0,1 0 1,0 0-1,-2 0 0,2-1 0,0 2 0,0-1 0,-2 0 0,1 0 0,-1 0 0,2 0 0,-2-1 0,2 1 0,-2 0 1,2 1-1,-3-1 0,3 0 0,0 0 0,0-2 0,0 2 0,-2 0 0,2 0 1,-3-2-1,3 2 0,-2 0 0,0 1 0,0-1 0,0 0 0,-1 0-1,1-2 1,-2 2 0,0 0 0,-1 0 0,1 1 0,0 0 0,-2-1 0,1-2 1,-1 2-1,0 0-1,-1 1 1,-1-2 0,2 2 1,-5-1-2,3-2 1,-3 2 0,3-1 0,-2 2 0,-1 0 0,1 0 0,-3-1 0,3 1 0,-3-2 1,3 2-1,-1 0 0,1 2 0,-1-4 0,1 4 0,2-2 0,-1 0 0,3 0-1,-3 0 1,1 0 0,2 0 1,-3 1-2,3-1 1,-2 1 0,1-2 0,-1 2 0,0-2 0,-1 2 0,1-2 0,-1 2 1,1-2-1,0 1 0,-1 0 0,1 0 0,-1 0-1,1 0 1,0 0 0,-1-1 0,1 1 1,0 0-1,-3-2 0,3 2 0,-1-1 0,1 1 0,-3 0 0,3 0 0,0 0 0,-1 1 0,-1-1 0,1 2 0,3-1 0,-2-1 0,1 1 0,1 0 0,0-1 0,2 0 0,-3 0 0,3 0 0,0 0 0,-1 0-1,1 0 1,0 1 0,0 0 1,-1 1-1,1-1 0,-2 1 0,2-1 0,-1 0 0,-1 0-1,2 1 2,-2-1-2,1 0 1,-1 0 0,2-1 0,-1 1 0,-1 0 0,2 1 0,0-1 0,-3 0 0,3 0 0,0 0 0,2 2 0,-3-2 0,3 0 0,-2 0 0,2 1 0,-2 1 0,1-1 0,1 0 0,0 1 0,-2-1 0,2 0 0,-1 1 0,1-2 0,0 1 0,0 1 0,0-2 0,2 0 0,-3 0 0,1 0 0,2-1 0,-2 1 0,2-1 1,0 1-1,-3-1 0,3 0 0,0 0 0,-2 2 0,4-2 0,0 0-1,0 0 1,0-2 0,0 2 0,0 0 0,0 0 0,0 0 0,0-1 0,0 0 0,0 0 0,0 1 0,-1-1 0,1 0 0,0 1 1,-2 0-1,2-1 0,0-1 0,0 2 0,0 0 0,0 0 0,-2 0 0,2 0-1,0 2 0,0-2 1,0 2 0,0-2 0,0 1 0,2 0 0,0 1 0,0 0 0,0-1 0,0 0 0,0 0 0,0 1 0,-2 1 1,2-3-1,-2 1 0,2 0 0,-2 0 0,2 0 1,-2 1-1,0-1 0,0 0 0,2 0 0,-2-1 0,2 0-1,2 0 1,0 0 0,0-1 0,2 1 0,-2-1 0,2 0 0,-2-1 0,3 1 0,-3-1 0,0 1 0,0-2 0,0 3 0,-2-1 0,2 0 0,-2 1 0,0-1 0,-2 1 0,2-1 1,-2 1-2,0 0 1,0 0 0,-2 0-1,0 0 1,2-1 1,-2 1-1,-1-2 0,1 1 0,-2 0 0,0 1 0,0 0 0,-2-1 0,1 1 0,-1 0 0,0 0 0,0 0 1,-3 0-2,1 0 1,0 0 0,-1 1 0,-1-1-1,0 0 2,-1 1-1,-1-1 0,-1 0 1,1 0-1,-3 0-1,-1 0 1,-1 1 1,-2-1-1,1 0 0,-3 2 0,-2-2-1,0 0 1,1 0 0,-3 1-1,-2-1 0,0 0-1</inkml:trace>
  <inkml:trace contextRef="#ctx0" brushRef="#br0" timeOffset="28393">52 0 15,'0'0'3,"0"0"0,-2 0-1,2 0 0,0 0-1,0 0 0,0 0 0,0 0 1,0 0-1,0 0 0,0 0 0,0 0 0,0 0-1,0 0 1,0 0-1,0 0 0,0 2 1,0 1 0,0 2 0,-2 1-1,2 2 0,-2 0 1,2 1 0,0 2 0,-2 1-1,2 0 1,0 2 0,0 0 0,0 1 0,0 3-1,0 0 0,0 1 0,0 1 0,2 2 0,-2 0 0,2 2 0,-2 3 0,2 1 0,-2 1 0,2 0 0,-2 1 0,2 1 0,0-1 0,0 0 0,0 1 0,2 0 0,-1-1 0,1 0 0,-2 0 1,2-1-1,-2 1 0,0-1-1,0-1 1,0-1 0,0 1 0,0 1 0,0 0 0,-2 1 0,2-1 0,1 0 0,-3 1 0,2 0 0,-2 0 0,2 2 0,-2-2 0,2 1 0,-2 0 0,0-1 0,0-1 0,0 0 0,0 0 0,0-1 0,-2 1 0,2-2 0,-2 1 0,2-2 0,-2 0 0,2 1 0,-3-2 0,3 1 0,0 0 0,3 0 0,-3 1 0,2-1 0,-2 0 0,2 1 0,0 0 0,2 0 0,-2-1 0,0 0 0,0-1 0,0 1 0,0 0 0,0-1 0,0 0 0,-2-1 0,2 0 0,-2 0 0,0 0 0,0 1 0,0 0 1,2 0-1,-2 0 0,0 0 0,0 0 0,-2 1 0,2-1 0,-2 2 1,-2 1-1,2-1 0,0-1 0,0 1 0,0 0 0,0 0 0,-2-1 0,2 1 0,0 1 0,-3 0 0,1-1 0,0 1 0,0 0 0,0-1-1,2 1 0,-2 0 1,2-1 0,0 0 0,-1-1 0,1 1 0,0 0 0,2 1 0,-2 0 0,0 0 0,0 0 0,-2 0 0,2-1 0,-2 0 1,2 1-1,0-1 0,0-2 0,0 2 0,2 0 0,-3 0 0,3-1-1,-2 0 1,2 1 0,-2-1 0,2 1 0,-2 1 0,0 0 0,0 0 0,0 1 0,0 1 1,0 2 0,0-1-1,0 0 0,2 1 0,-2-1 1,2 2-1,-2-1 1,2 1-2,-2-1 0,-1 2 1,3 0 0,-2 0 0,2 0 1,-2 0-1,2 1 0,0 0 0,0 0 0,0 0-1,0 2 1,0-1 1,0 1 0,0 2-1,0-2 0,0-1 0,0 0 0,2-1 0,0-2 0,1 0 0,-1 0 0,0-3 0,0 1 0,0-2 0,0 0 0,0 0 0,0-1 0,-2 0 0,2-2 0,-2-1 0,2 2 0,0-2 0,-2-1 0,2-1 0,-2 0 0,2 0 0,-2-1 0,2 0 0,-2 0 0,3 0 0,-1-1 0,0 0 0,0 0 0,0 0 0,0-2 0,0 2 0,0 0 1,0-1-1,0 0 0,0 0 0,0-1 0,-2 0 0,2 1 0,-2-2 0,2 1 0,0 0 0,-2-2 0,3 2 0,-3-2 0,0 0 0,0 0 0,0-1-1,2 0 1,-2-1 0,2 1 0,0-2 0,0-1-1,-2 1 1,2 0 0,0 0 0,0 0 0,0 0 0,-2 0 0,2 0-1,-2 0 1,2 1 1,-2 0-1,2 0 0,-2 1 0,2 0 0,-2-1 0,0 1 0,0-1 0,0 2 0,0-1 0,0-1 0,2 1 0,-2-1 0,0-1 0,0 1 0,0-2 0,0 0 0,0-1 0,0-2 0,0 1 0,0-2 0,0-1 0,0-1 0,-2 1 0,2-1 0,0 0 0,0 1 0,0 0 0,0 1 0,0-2 0,0 1 0,0 0 0,-2-1 0,2 1 0,-2-1 0,2 0 0,-2 0 0,0 0 0,2-1 0,-2-1 0,0 1 0,0-1 1,0 0-1,2-2 0,-2-1 0,0 1-1,2-1 1,-2 0 0,0 0 0,2-2 0,-3 1 0,3-1 0,-2 1 0,2-1 0,0 0 0,0 1 0,-2-1 0,2 0 0,0 1 0,0 0 0,0 1 0,0-1 0,0 0 0,0 0 0,0 0 0,0 0-1,0 0 1,-2-1 0,2 0-1,0 0-1</inkml:trace>
  <inkml:trace contextRef="#ctx0" brushRef="#br0" timeOffset="37386">2153 5974 13,'0'0'3,"0"0"0,0 0-1,0 0 0,0 0 0,0 0 0,0 0-1,0 0 0,0 0 0,0 0 0,0 0 1,0 0-1,0 0 0,0 0 0,0 0-1,0 0 1,0 0 0,0 0 0,0 0 0,0 0-1,0 0 0,0 0 0,0 0 0,0 0 0,0 0 0,0 1 0,0 0 0,0 2 0,0 0 0,0 1 0,0 0 0,0 0 0,0 0 0,-2 2 0,2-1 0,0 1 0,0-1 0,-2 2 0,2 2 0,-2-2 1,2 0-1,-2 0 0,2 0 0,-2-1 0,2 1 0,-2-1-1,2 0 1,0 0 0,0-1 0,0-2 0,0 1 0,0-2 0,0 1 0,0 0 0,0-2 0,0 0 0,0 0 0,0-1 0,-2 0-1</inkml:trace>
  <inkml:trace contextRef="#ctx0" brushRef="#br0" timeOffset="37936">1986 6003 17,'0'0'3,"0"0"0,2 0-1,4 0 0,0 1 0,1-1 0,1 1 0,2 1-1,0-1 0,1 0 0,1 0 0,3-1 0,-1 1 0,1-1 0,1 0-1,3 0 1,-3 0-1,3 0 1,-2 0-1,1 0 1,1 0-1,-1-1 0,1 1 0,0-1 1,-3 1 0,1-1-1,-1 0 0,-1-1 0,-1 2 0,1-1 1,-3 1-1,-2-1 0,3 1 0,-5-1 0,0 1 0,-1-1 0,-1 1 0,0-1 0,-2 1 0,2 0 0,-2 0 0,-1 0 1,-1 0-1,0 0 1,0 0-1,-2 0 0,0 0 0,0 0 0,0 0 0,0 0 0,-2 0 0,0 0 0,2 0 0,-2 0 0,-1 1 0,1-1 0,2 0 0,-2 0 0,0 0 0,0 0 0,0 0 0,0 1 0,0-1 0,-2 1 0,0-1 0,0 0 0,-1 1 0,-1-1 0,0 0 0,0 1 0,0-1 0,-3 0 0,-1 0 0,0 0 0,-1 2 0,-1-1 0,-3 0 0,1 0 0,-1 0 0,-1 2-1,-3-1 2,1 0-1,-3 2 0,-2-1 0,1 1 0,-1 0 0,-2 0 0,2-1 0,-2 1 0,3-1 0,-1 1 0,0-2-1,2 2 2,3-2-1,-1 0 0,3-1 0,-1 2 0,5-2-1,-1-1-1,3 0 0</inkml:trace>
  <inkml:trace contextRef="#ctx0" brushRef="#br0" timeOffset="68150">3183 5391 15,'0'0'3,"0"0"0,0 0 0,0 0-1,0 0 0,0 0 0,0 0 0,0 0 0,0 0-1,0 0 0,0 0 0,0 0-1,0-1 1,0 1-1,0-2 0,0 1 1,-2-2 0,2 2-1,-2 0 0,4 0 1,-2 0-1,0 0 0,-2 1 0,2-2 0,0 2 0,0-1 0,0 0 1,0 0 0,0 0-1,0 0 0,0-1 0,-2 1 0,2 1 0,-2-1 0,0 1 0,2 0 0,0 0 0,0 0 0,0 0 0,0 0 1,0 0-1,0 0 1,0 0-1,0 0 0,0 0 0,0 0 1,0 0 0,0 0 0,0 0-1,0 0 0,0 0 0,0 0 0,0 0 1,0 0-1,0 0 0,0 0 1,0 0-1,0 0 0,0 0 0,0 0 0,0 0 0,0 0 0,0 0 0,0 0 0,0 0 0,0 0 0,0 0 0,0 0 0,0 0 0,0 0 0,0 0 0,0 0 0,0 0 0,0 0 0,0 0 0,0 0 0,0 0 0,0 0 0,0 0 0,0 0 0,0 0 0,0 0 0,0 0 0,0 0 0,0 0 0,0 0 0,0 0 0,0 0 0,0 0 0,0 0 0,0 0 0,0-1 0,2-2 0,-2-1 0,2-1 0,-2 1 0,0-1 0,2-1 0,-2 2 0,0 0 0,0-2 0,0 0 0,2 0 0,-2-1 0,0 1 0,0-1 0,2 0 0,-2 0 0,0 1 0,0 0 0,0 0 0,2 1 0,0-1 0,-2 1 0,3-1 0,-3 2 0,-3-1 0,3 0 0,0-1 0,0 2 0,0 0 0,3 1 0,-3-2 0,2 2 0,-4-1 0,2 1 0,0 0 0,0 0 0,0 1 0,0-1 0,0 2 0,2-1 0,-2-1 0,0 0 0,0 1 0,0-1 0,2 0 0,-2 1 0,0-3 0,2 1 0,-2 0 0,0-1 0,0 0 0,2 0 0,0 0 0,-2-1 0,2 0 0,0 2 0,-2-1 0,0 0 0,2 1 0,-2 0 0,2 1 0,-2-1 0,0 2 0,2-2 0,-2 1 0,2-1 0,-2 2 0,2 0 0,-2-2 0,2 2 0,-2 0-1,0-2 1,2 1 0,-2 0 0,0 1 0,0-1 0,0 0 0,0 1 0,3 0-1,-3-1 1,0 0 0,0 0 0,2 2 0,-2-1 0,2 0-1,-2-1 1,0 0 0,2-1 0,-2 2 0,0-1-1,0 0 1,2 1 0,0-3-1,0 2 1,0-1 0,0 0 0,0 0-1,-2 1 1,2-2 0,0 0 0,2 1-1,-2-1 1,1 0-1,-1 1 2,-2-1-1,2 0 0,0 1 0,0 0 0,2 1-1,-2-2 1,0 0 0,0 2 0,0-2 0,0 1 0,0-1 0,0 0-1,1 2 0,-1-2 1,0 1 0,0-1 0,0 1 0,0 0 0,0 0 0,2 0 0,-2 0 0,0 1 0,0-2 0,0 2 0,0-1 0,0-1 0,1 2 0,-3 1 0,2-2 0,-2 1 0,2-1 0,-2 1 0,0-1 0,2 1 0,-2-1 0,2 2 0,-2-2 0,0 1 0,0-1 0,2 1 0,-2-1 0,0 2 0,0 0 0,0-2 0,0 1 0,0 0 0,0 0 0,0 1 0,0-2 0,0 1 0,-2-1 0,2 1 0,2-1 0,-2 0 0,0 0 0,0-1 0,2 1 0,0-1 0,0 0 0,-2 1 0,2-1 0,0 0 0,0 1 0,0-1 0,0 2 0,-2-2 0,2 0 0,1 2 0,-1-2 0,0 1 0,-2 0 0,2-1 0,0 2 0,-2 1 0,2-2 0,-2 2 0,0-2 0,2 2 0,-2-1 0,2 0 0,-2 2 0,0-1 0,2 1 0,-2-2 0,0 2 0,-2 0 0,2 1 0,0-1 0,0 1 0,0-1 0,0-1 0,0 2 0,0-1 0,0 1 0,0 0 0,0 0 1,0 0-1,0 0 0,0 0 0,0 1-1</inkml:trace>
  <inkml:trace contextRef="#ctx0" brushRef="#br0" timeOffset="69738">3343 4483 17,'0'0'3,"0"0"0,0 0-1,0 0 0,0 1 0,-3 2-1,-1-1 0,2 2 0,-2-2 0,2 3 0,-2-1 0,2 1 0,-2 1-1,0-1 1,-1 1-1,1 0 0,0 1 1,-2 0 0,2 0-1,0 1 0,0-1 0,-1 0 0,1 1 1,-2-1-1,2 0 0,0 0 0,-2 0 0,1-2 0,1-1 1,2 1 0,-2 0-1,2-2 0,2 0 0,-2 0 0,0-1 0,2 0 0,0-1 0,-2 0 0,2 0 0,2-2 0,0 1 0,0-2 0,2-1 0,0 0 0,0-3 0,1 0 0,1-1 0,-2-1 0,0 0 0,2-1 0,1-2 0,-1 2 1,0-2-1,0 2 0,0-1-1,1-1 1,-3 2 0,0 0 1,2-1-2,-2 1 2,0 0-2,2 2 1,-1-2-1,-1 3 2,-2 0-1,2 1 1,-2 0-2,0 1 1,0 0 0,0 2 0,0 0 0,0-1 0,-2 1 0,2 1 0,-2-2-1,3 2 1,-3 0 0,0 0 0,0 0-1,0 1 1,0 0 0,2 1 0,0-1 0,-2 0 0,2 1 0,-2 0 0,2 0 0,-2 2 0,2-1 0,-2 0 0,2 1 0,-2 0 0,2 0 0,-2 0 0,2 2 0,-2-2 0,2 2 0,-2 0 0,2-1 0,-2 1 0,2 1 0,-2-1 0,2 2 1,-2-1-1,2-1 0,0 1 0,1 0 0,-3-2 0,2 2 0,-2-1 0,2-2 0,0 1 0,0 0 0,-2 0 0,2-1 0,0 2 0,0-2 0,0 1 1,-2-1-1,2 1 0,-2-1 0,0 2 0,0 0 0,0-2 0,0 2 1,0-1-1,0 1 0,0 0 0,-2-1-1,2 1 1,-2-1 0,2 0 0,-2 1 0,0-1 0,2 0 0,-2-1 0,2 1 0,0-2 0,-2 1 0,2-1 0,0 0 1,0 1-2,0-1 1,0 0 0,0 1 0,2-2 0,-2 1 0,0-1 0,2 0 0,-2 2 0,0-2 0,0 0 0,0-1 0,0 1 0,2-1 0,-2 1 0,0-1 0,2 1 0,-2-1 0,0 2 0,0-1 1,0-1-1,0 1 0,0 0 0,2 0-1</inkml:trace>
  <inkml:trace contextRef="#ctx0" brushRef="#br0" timeOffset="-142306.75">6807 6723 18,'0'0'3,"0"0"0,0 0 0,-2 0-1,2 0 0,0 0 0,0 0 0,0 0 0,0 0 0,0-1 0,-2-2-1,0 2 0,0 0 0,-1 1 0,3-1 0,-2 1 0,2-1 0,0 1-1,0 0 0,0 0 0,0 0 0,0 0 0,0 0 0,2 0 0,1 1 0,1 0 0,2 0 0,2 0 0,0 0 0,3 1 0,1-1 0,1 1 0,-1-1 0,2 0 0,3 1 0,-3-1 0,5 0 0,0-1 0,-1 1 0,5-1 0,0 0 0,2-1 1,2-1-1,-1 0 0,5 0 0,3-1 0,-1-1 0,2 2 1,0-2-1,2 1 0,-2-1 0,0 2 0,1 0 0,-3 1 0,-2-1-1,0 2 0,-4 0 1,0 2 0,-3-1 0,-1 0 0,-2 0 0,-3 0 0,-1 2 0,-3-2 0,-1 0 0,-1 0 0,-1 0 0,-3 0 0,0-1 0,0 2 0,-1-1 0,-3-1-1,0 0 1,0 0 0,-2 1-2</inkml:trace>
  <inkml:trace contextRef="#ctx0" brushRef="#br0" timeOffset="-141786.75">7547 6558 20,'0'0'4,"-2"0"-1,4 0 0,-2 0-1,0 0 0,0 0 0,0 0 0,2 0-1,2 1 0,5 0 0,-1 0 0,4 0 0,3 3-1,1 0 1,5 1 0,0 1-1,4 1 1,-1 1-1,1 0 0,2 2 0,0-1 1,-2 1-1,-2 1 1,-1 0-1,1 0 0,-2 0 0,-3 2 0,-1-1 0,-3 0 0,-3-1 0,-1 1 0,-4-1 0,-4 2 0,-2 0 0,-6-1 0,-2 2 0,-5 0 0,-3 1 1,-3-1-1,-1 1 0,-5 1 0,0-1 0,0-1 0,-2 0 0,0 1-1,3 1 0</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6.359"/>
    </inkml:context>
    <inkml:brush xml:id="br0">
      <inkml:brushProperty name="width" value="0.035" units="cm"/>
      <inkml:brushProperty name="height" value="0.035" units="cm"/>
    </inkml:brush>
  </inkml:definitions>
  <inkml:trace contextRef="#ctx0" brushRef="#br0">451 1 24575,'0'10'0,"-5"24"0,-7 17 0,-7 9 0,-10 5 0,-10 2 0,-9-5 0,-7-9 0,-4-7 0,2-7 0,7-5 0,6-8 0,11-8-8191</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4.413"/>
    </inkml:context>
    <inkml:brush xml:id="br0">
      <inkml:brushProperty name="width" value="0.035" units="cm"/>
      <inkml:brushProperty name="height" value="0.035" units="cm"/>
    </inkml:brush>
  </inkml:definitions>
  <inkml:trace contextRef="#ctx0" brushRef="#br0">1 1 24575,'15'5'0,"31"17"0,44 30 0,36 33 0,14 21 0,3 4 0,-24-12 0,-25-22 0,-25-19 0,-23-20-8191</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5.091"/>
    </inkml:context>
    <inkml:brush xml:id="br0">
      <inkml:brushProperty name="width" value="0.035" units="cm"/>
      <inkml:brushProperty name="height" value="0.035" units="cm"/>
    </inkml:brush>
  </inkml:definitions>
  <inkml:trace contextRef="#ctx0" brushRef="#br0">332 1 24575,'-5'0'0,"-7"0"0,-7 5 0,-10 22 0,-11 23 0,-3 17 0,0 8 0,3 1 0,2-1 0,3-9 0,8-16-8191</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7.435"/>
    </inkml:context>
    <inkml:brush xml:id="br0">
      <inkml:brushProperty name="width" value="0.035" units="cm"/>
      <inkml:brushProperty name="height" value="0.035" units="cm"/>
    </inkml:brush>
  </inkml:definitions>
  <inkml:trace contextRef="#ctx0" brushRef="#br0">0 1 24575,'0'5'0,"0"7"0,0 7 0,0 5 0,0 4 0,0 1 0,0 2 0,0 1 0,0 0 0,0-6-8191</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8.647"/>
    </inkml:context>
    <inkml:brush xml:id="br0">
      <inkml:brushProperty name="width" value="0.035" units="cm"/>
      <inkml:brushProperty name="height" value="0.035" units="cm"/>
    </inkml:brush>
  </inkml:definitions>
  <inkml:trace contextRef="#ctx0" brushRef="#br0">1 1 24575,'0'5'0,"0"7"0,5 11 0,22 23 0,17 19 0,11 19 0,17 10 0,12 10 0,-4-2 0,-10-19 0,-12-18 0,-10-15 0,-14-11 0,-13-12-8191</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09.748"/>
    </inkml:context>
    <inkml:brush xml:id="br0">
      <inkml:brushProperty name="width" value="0.035" units="cm"/>
      <inkml:brushProperty name="height" value="0.035" units="cm"/>
    </inkml:brush>
  </inkml:definitions>
  <inkml:trace contextRef="#ctx0" brushRef="#br0">427 1 24575,'-3'0'0,"-1"0"0,1 1 0,-1 0 0,1 0 0,-1 0 0,1 0 0,0 0 0,0 1 0,-1-1 0,1 1 0,0 0 0,1 0 0,-1 0 0,0 1 0,0-1 0,1 0 0,-1 1 0,1 0 0,-3 4 0,-5 8 0,1 0 0,-13 29 0,9-18 0,7-14 0,-1-1 0,-1 0 0,0 0 0,0-1 0,-1 0 0,0-1 0,-1 0 0,-20 15 0,7-4 0,1 1 0,1 1 0,1 1 0,1 1 0,1 1 0,1 0 0,-27 55 0,38-65-151,1 1-1,0-1 0,0 1 0,2 0 1,0 0-1,1 0 0,0 0 1,2 28-1,0-13-6674</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0.504"/>
    </inkml:context>
    <inkml:brush xml:id="br0">
      <inkml:brushProperty name="width" value="0.035" units="cm"/>
      <inkml:brushProperty name="height" value="0.035" units="cm"/>
    </inkml:brush>
  </inkml:definitions>
  <inkml:trace contextRef="#ctx0" brushRef="#br0">0 1 24575,'5'0'0,"7"0"0,6 0 0,6 0 0,8 0 0,10 0 0,2 10 0,10 14 0,10 14 0,6 9 0,0 3 0,-1-2 0,-7-5 0,-9-9 0,-9-10 0,-11-10-8191</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1.423"/>
    </inkml:context>
    <inkml:brush xml:id="br0">
      <inkml:brushProperty name="width" value="0.035" units="cm"/>
      <inkml:brushProperty name="height" value="0.035" units="cm"/>
    </inkml:brush>
  </inkml:definitions>
  <inkml:trace contextRef="#ctx0" brushRef="#br0">245 1 24575,'-6'0'0,"-6"10"0,-6 19 0,-6 20 0,-3 12 0,-3 6 0,4-4 0,1-7 0,0-7 0,4-8 0,6-6 0,5-2 0,5-8-8191</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2.427"/>
    </inkml:context>
    <inkml:brush xml:id="br0">
      <inkml:brushProperty name="width" value="0.035" units="cm"/>
      <inkml:brushProperty name="height" value="0.035" units="cm"/>
    </inkml:brush>
  </inkml:definitions>
  <inkml:trace contextRef="#ctx0" brushRef="#br0">0 1 24575,'11'5'0,"18"17"0,20 16 0,23 16 0,13 20 0,4 7 0,1 0 0,-14-8 0,-10-11 0,-6-12 0,-8-9 0,-8-6 0,-11-9-8191</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2.995"/>
    </inkml:context>
    <inkml:brush xml:id="br0">
      <inkml:brushProperty name="width" value="0.035" units="cm"/>
      <inkml:brushProperty name="height" value="0.035" units="cm"/>
    </inkml:brush>
  </inkml:definitions>
  <inkml:trace contextRef="#ctx0" brushRef="#br0">644 1 24575,'-6'0'0,"-11"0"0,-19 15 0,-23 21 0,-12 25 0,-5 17 0,1 6 0,3-1 0,-2 0 0,6-3 0,15-5 0,17-15-8191</inkml:trace>
</inkml:ink>
</file>

<file path=ppt/ink/ink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38:45.79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0 248,'0'0,"0"0,25 0,0 0,-1 0,1 0,0 0,-25 0,25 0,0 0,-1 0,-24 0,25 0,0 0,-25 0,50 0,-25 0,-25 0,24 0,26 0,-50 0,0 0</inkml:trace>
  <inkml:trace contextRef="#ctx0" brushRef="#br0" timeOffset="1327">323 0,'0'0,"24"0,26 0,0 24,-26-24,51 0,49 75,-99-75,-1 0,51 0,-75 0,25 0,-25 0,0 0,0 0,0 25,-25-25,0 0,-25 49,26-49,-26 25,0 25,-24-50,49 49,-49-24,49 0,-49 49,49-74,0 0,0 0,25 25,0-25,-50 25,50 0,-24-25,-1 0,25 0,-25 0,25 0</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3.861"/>
    </inkml:context>
    <inkml:brush xml:id="br0">
      <inkml:brushProperty name="width" value="0.035" units="cm"/>
      <inkml:brushProperty name="height" value="0.035" units="cm"/>
    </inkml:brush>
  </inkml:definitions>
  <inkml:trace contextRef="#ctx0" brushRef="#br0">1 1 24575,'5'0'0,"12"0"0,18 15 0,14 16 0,14 12 0,11 15 0,-1 2 0,-3-3 0,-3-7 0,-8-6 0,-9-6 0,-12-9-8191</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4.462"/>
    </inkml:context>
    <inkml:brush xml:id="br0">
      <inkml:brushProperty name="width" value="0.035" units="cm"/>
      <inkml:brushProperty name="height" value="0.035" units="cm"/>
    </inkml:brush>
  </inkml:definitions>
  <inkml:trace contextRef="#ctx0" brushRef="#br0">280 1 24575,'0'10'0,"-5"19"0,-12 26 0,-19 12 0,-7 7 0,2-6 0,4-8 0,8-9 0,9-9 0,2-5 0,0-5 0,3-8-8191</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5.505"/>
    </inkml:context>
    <inkml:brush xml:id="br0">
      <inkml:brushProperty name="width" value="0.035" units="cm"/>
      <inkml:brushProperty name="height" value="0.035" units="cm"/>
    </inkml:brush>
  </inkml:definitions>
  <inkml:trace contextRef="#ctx0" brushRef="#br0">0 1 24575,'0'5'0,"0"12"0,0 13 0,0 13 0,11 8 0,13 6 0,13 15 0,6 4 0,-1-5 0,5-10 0,-2-9 0,-8-10 0,-11-6 0,-4-9 0,-1-9 0,-3-8-8191</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6.182"/>
    </inkml:context>
    <inkml:brush xml:id="br0">
      <inkml:brushProperty name="width" value="0.035" units="cm"/>
      <inkml:brushProperty name="height" value="0.035" units="cm"/>
    </inkml:brush>
  </inkml:definitions>
  <inkml:trace contextRef="#ctx0" brushRef="#br0">310 1 24575,'-5'10'0,"-12"14"0,-8 13 0,-5 11 0,-8 7 0,-3 9 0,1 10 0,2 8 0,8 0 0,8-9 0,9-12 0,5-11 0,6-13-8191</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8.251"/>
    </inkml:context>
    <inkml:brush xml:id="br0">
      <inkml:brushProperty name="width" value="0.035" units="cm"/>
      <inkml:brushProperty name="height" value="0.035" units="cm"/>
    </inkml:brush>
  </inkml:definitions>
  <inkml:trace contextRef="#ctx0" brushRef="#br0">0 0 24575,'6'0'0,"6"0"0,12 0 0,7 11 0,3 13 0,6 8 0,7 3 0,10 7 0,7 1 0,1-2 0,2 3 0,-2 3 0,-6 0 0,-13-9-8191</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8.816"/>
    </inkml:context>
    <inkml:brush xml:id="br0">
      <inkml:brushProperty name="width" value="0.035" units="cm"/>
      <inkml:brushProperty name="height" value="0.035" units="cm"/>
    </inkml:brush>
  </inkml:definitions>
  <inkml:trace contextRef="#ctx0" brushRef="#br0">457 1 24575,'-5'0'0,"-12"15"0,-24 26 0,-20 27 0,-15 16 0,-5 5 0,6-7 0,16-14 0,18-17-8191</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6.958"/>
    </inkml:context>
    <inkml:brush xml:id="br0">
      <inkml:brushProperty name="width" value="0.035" units="cm"/>
      <inkml:brushProperty name="height" value="0.035" units="cm"/>
    </inkml:brush>
  </inkml:definitions>
  <inkml:trace contextRef="#ctx0" brushRef="#br0">1 1 24575,'5'0'0,"7"0"0,12 0 0,11 5 0,6 7 0,1 12 0,-2 7 0,-8 3 0,-3 1 0,-3-6 0,-5-2 0,-1-1 0,1 1 0,3 0 0,-4 1 0,-5-4-8191</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17.542"/>
    </inkml:context>
    <inkml:brush xml:id="br0">
      <inkml:brushProperty name="width" value="0.035" units="cm"/>
      <inkml:brushProperty name="height" value="0.035" units="cm"/>
    </inkml:brush>
  </inkml:definitions>
  <inkml:trace contextRef="#ctx0" brushRef="#br0">293 1 24575,'-5'15'0,"-7"21"0,-7 14 0,-15 10 0,-7 4 0,-1 2 0,5-6 0,10-7 0,4-2 0,1-1 0,4-2 0,6-10-8191</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0.236"/>
    </inkml:context>
    <inkml:brush xml:id="br0">
      <inkml:brushProperty name="width" value="0.035" units="cm"/>
      <inkml:brushProperty name="height" value="0.035" units="cm"/>
    </inkml:brush>
  </inkml:definitions>
  <inkml:trace contextRef="#ctx0" brushRef="#br0">1 0 24575,'5'0'0,"7"0"0,11 0 0,13 10 0,5 9 0,0 1 0,0 2 0,-9 3 0,-8 2 0,-10-4-8191</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1.426"/>
    </inkml:context>
    <inkml:brush xml:id="br0">
      <inkml:brushProperty name="width" value="0.035" units="cm"/>
      <inkml:brushProperty name="height" value="0.035" units="cm"/>
    </inkml:brush>
  </inkml:definitions>
  <inkml:trace contextRef="#ctx0" brushRef="#br0">1 1 24575,'5'0'0,"12"0"0,14 0 0,11 5 0,9 7 0,1 6 0,-3 6 0,-5 4 0,-10 2 0,-5 1 0,-3 0 0,-6 1 0,0-6 0,-5-7-8191</inkml:trace>
</inkml:ink>
</file>

<file path=ppt/ink/ink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15-06-03T07:38:38.82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273 9,'-25'0,"0"0,25 0,-24 0,24 0,-25 0,0 0,25 0,-25 0,0 25,1-1,24 1,-25 0,25-25,-25 0,25 25,-25-25,25 0,0 25,0-25,0 24,0 1,0-25,0 25,0-25,0 25,0-25,0 25,0 0,0-1,0-24,0 0,0 0,0 25,0 0,0-25,0 25,0-25,0 25,25-25,-25 24,0-24,0 25,0-25,0 0,0 25,0-25,0 25,0 0,25-25,-25 49,0-49,0 25,0-25,25 0,-1 25,-24 0,0-25,25 24,-25-24,25 0,0 25,-25 0,0-25,25 0,-25 0,24 0,-24 0,50 0,-50 0,25 0,0 0,-1 0,-24 0,25 0,0 0,25-25,-50 25,24 0,26 0,-50-25,25 25,-25-24,0 24,49 0,-49-25,25 25,-25 0,25-25,-25 0,25 25,-25-25,0 1,25 24,-25-25,0 25,25 0,-25-25,0 25,0-25,0 0,0 25,0-24,0 24,0-25,0 0,0 0,0 0,0 1,0 24,0-25,0 25,0-25,0 0,0 25,0 0,0-25,0 0,0 1,0 24,0-25,0 25,-25 0,25 0,0-50,-25 50,25 0,0 0,-25 0,0 0,0 0,25-25,0 25,0 0,-24 0,-1 0,25 0,0-24,-25 24,25 0,0 0,-50 0,50 0,-24 0,24 0,-25 0,25-25,0 25,-25 0,0 0,0 0,25 0,-24 0,-1 0,25 0,-25 0,25 0,-25 0,0 0</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2.058"/>
    </inkml:context>
    <inkml:brush xml:id="br0">
      <inkml:brushProperty name="width" value="0.035" units="cm"/>
      <inkml:brushProperty name="height" value="0.035" units="cm"/>
    </inkml:brush>
  </inkml:definitions>
  <inkml:trace contextRef="#ctx0" brushRef="#br0">952 1 24575,'-10'0'0,"-25"15"0,-21 21 0,-27 25 0,-25 12 0,-20 10 0,-8 0 0,7-9 0,17-11 0,22-12 0,26-14-8191</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3.913"/>
    </inkml:context>
    <inkml:brush xml:id="br0">
      <inkml:brushProperty name="width" value="0.035" units="cm"/>
      <inkml:brushProperty name="height" value="0.035" units="cm"/>
    </inkml:brush>
  </inkml:definitions>
  <inkml:trace contextRef="#ctx0" brushRef="#br0">1 1 24575,'0'5'0,"0"7"0,0 7 0,5 4 0,7 5 0,6-4 0,0 0 0,3 2 0,2-5 0,-2 0 0,-5 1 0,-5 2 0,0 2 0,-1 2 0,-3-3-8191</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4.703"/>
    </inkml:context>
    <inkml:brush xml:id="br0">
      <inkml:brushProperty name="width" value="0.035" units="cm"/>
      <inkml:brushProperty name="height" value="0.035" units="cm"/>
    </inkml:brush>
  </inkml:definitions>
  <inkml:trace contextRef="#ctx0" brushRef="#br0">427 1 24575,'-1'2'0,"0"1"0,0 0 0,-1 0 0,1-1 0,0 1 0,-1-1 0,0 1 0,1-1 0,-1 0 0,0 0 0,-4 4 0,-2 3 0,-31 39 0,-22 30 0,-74 69 0,96-113 0,31-29 0,1 0 0,0 1 0,1 0 0,-1 0 0,1 0 0,0 1 0,1 0 0,0 0 0,-7 12 0,-24 54-1365,19-39-5461</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5.704"/>
    </inkml:context>
    <inkml:brush xml:id="br0">
      <inkml:brushProperty name="width" value="0.035" units="cm"/>
      <inkml:brushProperty name="height" value="0.035" units="cm"/>
    </inkml:brush>
  </inkml:definitions>
  <inkml:trace contextRef="#ctx0" brushRef="#br0">1 3 24575,'35'-1'0,"-16"0"0,-1 1 0,33 4 0,-46-3 0,1 0 0,-1 0 0,1 1 0,-1 0 0,0 0 0,1 0 0,-1 1 0,0 0 0,-1 0 0,1 0 0,0 1 0,-1-1 0,5 6 0,28 34 0,-27-29 0,1 0 0,1-1 0,0-1 0,23 19 0,24 15 101,-39-28-834,27 16 0,-19-17-6093</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6.526"/>
    </inkml:context>
    <inkml:brush xml:id="br0">
      <inkml:brushProperty name="width" value="0.035" units="cm"/>
      <inkml:brushProperty name="height" value="0.035" units="cm"/>
    </inkml:brush>
  </inkml:definitions>
  <inkml:trace contextRef="#ctx0" brushRef="#br0">369 1 24575,'-5'0'0,"-7"0"0,-6 5 0,-11 22 0,-10 17 0,-4 11 0,0 7 0,2-3 0,4-10 0,2-10 0,7-5 0,9-4 0,7-1 0,6-2 0,4-4-8191</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7.568"/>
    </inkml:context>
    <inkml:brush xml:id="br0">
      <inkml:brushProperty name="width" value="0.035" units="cm"/>
      <inkml:brushProperty name="height" value="0.035" units="cm"/>
    </inkml:brush>
  </inkml:definitions>
  <inkml:trace contextRef="#ctx0" brushRef="#br0">1 0 24575,'0'5'0,"5"18"0,7 14 0,7 12 0,4 8 0,5-1 0,2-10 0,1-8 0,-5-4 0,-1-4 0,-5-7-8191</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8.325"/>
    </inkml:context>
    <inkml:brush xml:id="br0">
      <inkml:brushProperty name="width" value="0.035" units="cm"/>
      <inkml:brushProperty name="height" value="0.035" units="cm"/>
    </inkml:brush>
  </inkml:definitions>
  <inkml:trace contextRef="#ctx0" brushRef="#br0">309 0 24575,'-5'10'0,"-12"14"0,-9 13 0,-4 11 0,-3 7 0,-5 4 0,2-2 0,4-6 0,1-11 0,7-8 0,6-4 0,8-1 0,4-1 0,4 1 0,2 1 0,1-5-8191</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29.116"/>
    </inkml:context>
    <inkml:brush xml:id="br0">
      <inkml:brushProperty name="width" value="0.035" units="cm"/>
      <inkml:brushProperty name="height" value="0.035" units="cm"/>
    </inkml:brush>
  </inkml:definitions>
  <inkml:trace contextRef="#ctx0" brushRef="#br0">1 0 24575,'5'0'0,"12"0"0,14 0 0,11 5 0,4 7 0,-1 11 0,-8 8 0,-5-2 0,-3-1 0,-1 5 0,0 8 0,0 1 0,0 0 0,1-4 0,1-2 0,0-7 0,-5-9-8191</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0:30.473"/>
    </inkml:context>
    <inkml:brush xml:id="br0">
      <inkml:brushProperty name="width" value="0.035" units="cm"/>
      <inkml:brushProperty name="height" value="0.035" units="cm"/>
    </inkml:brush>
  </inkml:definitions>
  <inkml:trace contextRef="#ctx0" brushRef="#br0">396 0 24575,'-5'0'0,"-7"0"0,-1 5 0,-4 12 0,-4 14 0,-3 16 0,-9 11 0,-3 6 0,-1 2 0,1 0 0,6 0 0,4-7 0,1-14 0,4-8 0,1-6 0,-1-3 0,2-7-8191</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5-09T08:10:52.329"/>
    </inkml:context>
    <inkml:brush xml:id="br0">
      <inkml:brushProperty name="width" value="0.2" units="cm"/>
      <inkml:brushProperty name="height" value="0.4" units="cm"/>
      <inkml:brushProperty name="color" value="#EF0C4D"/>
      <inkml:brushProperty name="tip" value="rectangle"/>
      <inkml:brushProperty name="rasterOp" value="maskPen"/>
      <inkml:brushProperty name="ignorePressure" value="1"/>
    </inkml:brush>
  </inkml:definitions>
  <inkml:trace contextRef="#ctx0" brushRef="#br0">1 0,'1170'0,"-1123"0</inkml:trace>
</inkml:ink>
</file>

<file path=ppt/ink/ink8.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1:25.77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69 16,'0'0'3,"0"0"-1,0 0 0,0 0-1,0 0 0,0 0 1,0 0-1,0 0 0,0 0 0,0 0 0,0 0-1,0 0 1,0 0-1,0 0 1,0 0 0,0 0 0,0 0-1,0 0 0,0 0 0,0 0 0,0 0 1,0 0-1,0 0 1,0 0 0,2 0-1,0-1 1,3 0 0,-1 0-1,0-2 0,0 2 0,2 0 0,0 0 0,1-2 0,-1 1 0,2 0 0,0-1 0,-1 1 0,1-1 0,0 0 0,2 2 0,1-1 0,-3-2 0,2 2 0,1 0 0,-3-1 0,2 2 0,1-1 0,-3 1 0,2 0 0,-1-1 0,-1 1 0,0 0 0,0 0 0,1 1 0,-3-2 0,2 0 0,-2 2 0,1-1 0,-1 0 0,0 0 0,-2 1 0,0-1 0,2 1 0,-1-1 0,-1 1 0,-2-2 0,2 1 0,-2 1 0,2 0 0,-2 1 0,-2-1 0,2 0 0,2 0 0,-2 2 0,1-1 0,-3 0 0,2 0 0,0 0 0,0 0 0,0 2 0,0-2 0,2 0 0,-2 0 0,2 0 0,-2 1 0,2 0 0,1-1 0,-1 0 0,0 0 0,0-1 0,0 0 0,0 0 0,0 2 0,1-2 0,-1 0 0,0 0 0,2-2 0,-2 1 0,2 1 0,1-1 0,-3 0 0,2-1 0,0 2 0,0-2 0,0 0 0,1 1 0,1-1 0,-2-1 0,0 2 0,1-1 0,-1 1 0,2-1 0,-2 1 0,0 1 0,1-1 0,-1 1 0,0-1 0,2 0 0,-1 1 0,-1-1 0,0-1 0,0 2 0,0 0 0,1 0 0,-1 2 0,0-4 0,0 2 0,0 0 0,1 2 0,-1-1 0,-2 0 0,2 1 0,-2-1 0,0 1 0,1-1 0,1 0 0,-2 0 0,0 0 0,0 0 0,-2 1 0,2-2 0,1 1 0,1-1 0,-2 1 0,2-1 0,0 0 0,-2 0 0,3-1 0,-1 1 0,0-1 0,0-1 0,0 1 0,1 0 0,-3 1 0,2-1 0,-2 1 0,2 0 0,-2-1 0,1 1 0,1 0 0,-2-1 0,0 1 0,0 0 0,0 0 0,0 0 0,1 0 0,-1 0 0,0-2 0,0 1 0,2 2 0,-2-1 0,1 0 0,-1 0 0,0-1 0,2 1 0,0 0 0,0 1 0,-1-2 0,-1 1 0,2-1 0,0 0 0,0 1 0,0 0 0,1 0 0,-1-1 0,0 1 0,0 0 0,1 1 0,-1-1 0,0-1 0,0 1 0,2-1 0,1 1 0,-3 1 0,0-1 0,0 1 0,-2-1 0,3 0 0,-1 0 0,-2 0 0,2 0 0,-2 0 0,3 1 0,-1-1 0,-2 0 0,0 0 0,0 0 0,0 0 0,-2-1 0,2 2 0,-1-1 0,-1 0 0,0 1 0,0-1 0,0 1 0,0-1 0,0 0 0,2 2 0,-2-2 0,0 0 0,0 0 0,2 1 0,-2-1 0,1 0 0,-1 0 0,0 0 0,0 1 0,0-1 0,0 0 0,0 1 0,0-1 0,0 0 0,-2 0 0,2 1 0,0-1 0,-2 0 0,2 0 0,-2-1 0,2 1 0,-2 0 0,2 0 0,-2 1 0,0-1 0,0 1 0,0-1 0,0 0 1,0-1-1,0 1 0,0 0 0,0 0 0,0 0 0,0 1 0,0-1 1,0 0 0,0 2 0,0-2 0,0 0-1,0 0 0,3 0 0,-3 0 0,0 0 0,0 0 0,0 0 0,0 0 0,0 0 0,0 0 0,0 0 0,0 0 0,0 0 0,0-2 0,0 2 0,0-1 0,-3 1 0,3 0 0,0 0 0,0 0 0,0 0 0,0 0 0,0 0 0,0 0 0,0 0 0,0 0 0,0 0 0,0 0 0,0 0 0,0 0 0,0 0 0,0 0 0,0 0 0,0 0 0,0 0 0,0 0 0,0 0 0,0 0 0,0 0 0,0 0 0,0 0 0,0 0 0,0 0 0,0 0 0,0 0 0,0 0 0,0 0 0,0 0 0,0 0 0,0 0 0,0 0 0,0 0 0,0 0 0,0 1-1</inkml:trace>
  <inkml:trace contextRef="#ctx0" brushRef="#br0" timeOffset="2390">182 228 15,'0'0'2,"0"0"1,-2 0-1,2 0-1,0 0 1,0 0-1,0 0 0,0 0 0,-4 0 0,0 2 0,0-1 0,0 0-1,0 0 1,-1 0 0,3 0-1,-2-1 0,2 0 1,2 0-1,-2 2 1,2-2-1,-2 0 0,2 0 0,0 0 0,0 0 0,2 0 0,-2-2 0,2 2 0,0-1 0,0-1 0,2 1 0,1-2 0,1 1 1,0 0-1,0-1 0,2 1 0,1-1 0,-1 0 0,0 0 0,3-1 0,1 2 0,-2-2 0,3 1 0,-3-1 0,3 2 0,-1-1 0,0 0 0,1 0 0,-1 1 0,1-1 0,-1 1 0,0 1 0,1 0 0,-1-1 0,1 1 0,-1 1 0,0-1 0,-1 1 0,1-1 0,-1 1 0,-1-1 0,0 0 0,1-1 0,-1 2 0,-2-1 0,3 1 0,-3 0 0,2-1 0,-2 1 0,3-1 0,-1 0 0,-2 1 0,3 0 0,-1-1 0,-2-1 0,1 2 1,1-1-1,-2 1 0,0-1 0,1 0 0,-1 0 0,0 0 0,1 1 0,-1-2 0,0 1 0,2 0 0,-1 0 0,-1 0 0,0 0 0,1-1 0,-1 2 0,0 0 0,0-1 0,1 1 0,-1-1 0,0 1 0,-2 0 0,1 0 0,-1-1 0,0 1 0,0 0 0,0 0 0,1 0 0,1 0 0,-2 0 1,0 0-1,3 0 0,-1 0 0,-2 0-1,2 0 1,1 0 0,-1 0 0,0 0 0,0-1 0,-1 0 0,1 1 0,-2 0 0,0 0 0,0 0 0,1 0 0,-1 0 0,0 0 0,0 0 0,1 0 0,-1 0 0,0 0 0,-2 0 0,2 0 0,0 0 0,1 0 0,-1-1 1,0 1-1,0 0 0,3 0 0,-3 0 1,0 0-1,0 0 0,0-2 0,3 2 0,-3 0 0,0-1 1,0 0-1,-2 1 0,3-1 0,-3 1 0,0 0 0,-2-1 0,2 1 0,-2 0 0,0-1 0,0 1 0,-2 0 0,2 1 0,-2-1-1</inkml:trace>
  <inkml:trace contextRef="#ctx0" brushRef="#br0" timeOffset="18486">1798 169 16,'0'0'3,"2"0"0,-2 0 0,2-1-1,2 1-1,2-1 1,0 1 0,0-1-1,3 1 0,-3-2 1,2 2-1,0-1 0,1 1 0,-1 0 0,0-1 0,1 1-1,-1-1 0,0 1 0,2 0 0,1-1 1,1 0 0,1-1-1,-1 1 0,3-1 1,-1 0-1,0 0 0,3 0 0,0 1 1,1-1-1,-1 0 0,-1 0 0,3 0 0,-3 0 0,1-1 1,0 2-1,-1-1 0,3 1-1,-1-1 1,-3 1 0,1 0 0,3 0 0,-3-1 0,1 0 0,-3 1 0,3 0 0,0 0 0,-1 0 0,1 0 0,-1-1 0,1 0 0,-1 0 0,1 1 1,-3-2-1,3 2 0,-3-1 0,1 1 0,-1-1 0,1 2 0,-1-1 0,-1 1 0,1-1 0,-1 0 0,-1 1 0,0-1 1,1 1-1,-1-1 0,3 1 0,-3 0 0,0 0 0,1-2 0,-1 2 0,3 2 0,-3-2 0,3 0 0,-3 1 0,0-1 0,3 1 0,-3 0 0,3-1 0,-3 0 0,3 1 0,-3-1 0,3 1 0,-1-1 0,1 0 0,-1-1 0,1 1 0,-3 0 0,2-1 0,-1 1 0,-1 0 0,1 0 0,-3-1 1,0 1-1,-1-1 0,-1 1 0,0 0-1,-2 0 1,1 0 0,-1 0 0,0 0 0,0 0 0,-4 0 0,0 0 0,2 0 0,-1 0 0,-1-1 0,0 1 1,0 0-1,-2 0-1,2 0 1,0 0 0,0 0 0,-2 0 0,0 0 0,0 0 0,0 0 0,-2 0-1,2 0 1,0 0-2</inkml:trace>
  <inkml:trace contextRef="#ctx0" brushRef="#br0" timeOffset="19598">1868 337 15,'0'-2'2,"2"1"0,2 0 0,0-1 0,0 1 0,3-2-1,-1 2 0,0-1 0,2 1 1,1-1-1,-1 1 0,0 0 0,2 0 0,-1-1-1,1 0 1,0 1-1,1 0 0,-1 0 0,0 0 1,3 0-1,-1-1 0,1 1 0,-1 0 1,3 0 0,-1 0-1,-2 0 1,3-2 0,-1 2-1,1 0 0,-1 0 0,1 0 0,-1-1 0,1 1 0,1 0 0,-1 0 0,1 0 0,-1 0 0,1-2 0,-1 2 0,1 0 0,-1 0 0,1 0 0,1 0 0,-1-1 1,1 1-1,0 0 0,-1 0 0,1 1 0,-1-1 0,1 1 1,-1-1 0,-1-1-1,1 1 0,-1 0 0,1 0-1,1 0 1,-3 0 0,3-1-1,-3 1 1,3-1 0,-3 1 0,1 0 0,-1-1 0,1 1 0,-1 0 0,1 0 0,-1 1 0,-1 0 0,1-1 0,-1 1 0,-1 0 0,0 1 0,-1-1 0,1 1 0,-2-1 0,1 1 0,-1-1 0,0 1 0,3 1 1,-3-2-1,1 1 0,1-1 1,0 0-1,1 1-1,-1-1 1,1 0 0,-1 0 0,0 0 0,1 0 0,-1 0 0,1-1 0,-1 1 0,-2 0 0,3 0 0,-3 0 0,1 0 0,-1-1 0,0-1 0,1 1 0,-1 1 0,0-1 0,1 1 0,-3-1 0,0 0 0,0 0 0,1-1 0,-1 1 0,-2 0 0,0 1 0,1-1 0,-1 1 0,-2 0 0,0 0 0,0-1 0,-2 1 0,2 0 0,-2 0 0,3 0 0,-3 0 1,2 0-1,-2-1 0,0-1 0,2 2 0,-2-1 0,2 1 0,-2-1 0,2 1 0,-1-1 0,-1 1 0,0-1 0,0 1 0,0-1 0,-2 1 0,2 0 0,-2 0 0,0 0-1,0 0 1,2-1 0,-2 1 1,0 0-1,0 0-1,-2 0 1,2 0 0,0 0 0,0 0-1</inkml:trace>
  <inkml:trace contextRef="#ctx0" brushRef="#br0" timeOffset="20885">1982 554 16,'2'0'3,"0"-1"-1,4-2 1,0 3-1,2-1 0,3-2 0,1-1 0,1 1-1,3-1 0,1 0 0,3-1 0,3-1-1,0 0 0,4 2 1,0-1-1,0-1 1,2 2 0,-1-1 0,1 0-1,0 1 1,0-1-1,0 2 1,0-1-1,0 2 0,-2-3 0,2 2 1,-2-2-1,0 1 0,-2 1 0,2-1 0,-3 2 0,3-1 0,-2-1 0,2 1 0,0-1 0,0 1 0,0 0 0,-1 0 0,1 1 0,0-1 0,0 1 0,-2 0 0,0 0 0,0 1 0,-3-1 0,-1 1 0,2-2 0,-3 2 0,-1 0 0,2 0 0,-3 0 0,-1 0-1,-1-1 1,1 1 0,-3 0 0,1 0 0,-1 0 0,-1 0 0,-3 0 0,3-1 0,-5 1 0,0 0 0,0 1 1,-1 0-1,-1 0 0,0-1 0,-2 1 0,0 0 0,-2-1 0,2 1 0,-1 0 0,-3 0 0,2 0-1</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5-09T08:10:53.376"/>
    </inkml:context>
    <inkml:brush xml:id="br0">
      <inkml:brushProperty name="width" value="0.2" units="cm"/>
      <inkml:brushProperty name="height" value="0.4" units="cm"/>
      <inkml:brushProperty name="color" value="#EF0C4D"/>
      <inkml:brushProperty name="tip" value="rectangle"/>
      <inkml:brushProperty name="rasterOp" value="maskPen"/>
      <inkml:brushProperty name="ignorePressure" value="1"/>
    </inkml:brush>
  </inkml:definitions>
  <inkml:trace contextRef="#ctx0" brushRef="#br0">1 1,'7'14,"1"0,1 0,0-1,19 21,51 43,-33-35,61 56,48 50,-119-113,-28-29,0 1,-1 0,0 0,0 1,-1 0,0 0,0 0,-1 1,7 14,-11-20,0-1,-1 1,0 0,0 0,0-1,0 1,0 0,0 0,-1 0,1-1,-1 1,0 0,0-1,0 1,0-1,-3 5,-2 3,-1 0,-14 14,12-12,-111 124,34-40,-116 165,167-202,11-12</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5-09T08:13:23.177"/>
    </inkml:context>
    <inkml:brush xml:id="br0">
      <inkml:brushProperty name="width" value="0.2" units="cm"/>
      <inkml:brushProperty name="height" value="0.4" units="cm"/>
      <inkml:brushProperty name="color" value="#EF0C4D"/>
      <inkml:brushProperty name="tip" value="rectangle"/>
      <inkml:brushProperty name="rasterOp" value="maskPen"/>
      <inkml:brushProperty name="ignorePressure" value="1"/>
    </inkml:brush>
  </inkml:definitions>
  <inkml:trace contextRef="#ctx0" brushRef="#br0">557 184,'8828'0,"-8780"0,0-2,77-13,145-19,2 22,-271 12,437-28,-24 1,221 23,-615 4,5-1,-1-2,1 0,-1-2,38-11,-32 7,1 1,35-3,229 6,-185 7,-104-3,-1 1,1 1,0-1,0 1,-1 0,1 0,-1 1,7 2,-10-3,0 0,1 1,-1 0,0-1,0 1,0 0,0 0,0 0,0 0,-1 1,1-1,-1 0,0 1,1-1,-1 1,0-1,0 1,-1 0,2 2,2 18,0 0,-2-1,0 34,-8 72,1-73,-4 1,-17 64,-43 107,42-145,7-18,-85 295,89-286,2 0,4 1,0 78,12 407,2-171,-3-256,-3 173,-1-267,-3 1,-15 58,12-59,1 1,-4 53,10 251,4-177,-2-159,0 0,0 0,-1 0,0 0,0 0,-1 0,0 0,-3 7,4-11,-1-1,1 1,-1 0,0-1,0 1,-1-1,1 1,0-1,-1 0,1 0,-1 0,0-1,0 1,1 0,-1-1,0 0,0 0,-1 0,1 0,-6 1,-31 3,0-1,-80-4,54-1,-8552-6,5632 8,2978-1,-2 1,1-1,-1-1,0 0,1 0,-12-3,18 3,1 0,-1 0,0-1,1 1,-1-1,1 1,-1-1,1 0,0 0,-1 0,1 0,0 0,0 0,1-1,-1 1,0-1,1 1,0-1,-1 0,1 0,-1-4,-3-20,0 0,2 0,1-1,2 1,3-40,-1 19,-1-41,-1 21,3 1,19-111,69-320,-47-7,-44-75,-3 240,3-297,2 614,0 1,2 0,0 0,13-37,5-24,-21 78,5-28,14-38,-18 62,1 1,1 0,-1 0,2 1,-1-1,1 1,0 0,0 0,1 0,6-6,-7 10,0-1,0 1,0 1,1-1,-1 1,1 0,0 0,-1 0,1 1,0 0,7-1,12 0,33 2,-33 1,235 5,-228-5</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9T08:13:40.742"/>
    </inkml:context>
    <inkml:brush xml:id="br0">
      <inkml:brushProperty name="width" value="0.05" units="cm"/>
      <inkml:brushProperty name="height" value="0.05" units="cm"/>
      <inkml:brushProperty name="color" value="#E71224"/>
    </inkml:brush>
  </inkml:definitions>
  <inkml:trace contextRef="#ctx0" brushRef="#br0">123 248 24575,'172'0'-43,"878"-22"-1234,-134-35 949,-180 13 392,-227 18-400,-392 21 301,-31-2 483,106-24 0,28-3 276,205 12-552,5 25-35,-190 0-111,-150-4-26,92 3 0,-180-2 0,0 1 0,1-1 0,-1 0 0,0 1 0,1-1 0,-1 1 0,0 0 0,0 0 0,1 0 0,-1 0 0,0 0 0,0 0 0,0 1 0,0-1 0,-1 1 0,1-1 0,0 1 0,0 0 0,-1-1 0,1 1 0,-1 0 0,0 0 0,0 0 0,1 0 0,-1 1 0,-1-1 0,2 4 0,1 3 0,-2 1 0,1 0 0,-1 0 0,-1 0 0,-1 14 0,1-8 0,-8 1026 0,8 1445 0,0-2478 0,0-1 0,-1 1 0,1-1 0,-2 1 0,0-1 0,0 1 0,-3 8 0,3-14 0,0 1 0,0 0 0,0-1 0,0 1 0,-1-1 0,1 0 0,-1 1 0,0-1 0,0-1 0,0 1 0,0 0 0,-1-1 0,1 1 0,-1-1 0,1 0 0,-1 0 0,-4 1 0,-12 3 0,0-1 0,0 0 0,0-2 0,-27 2 0,-21 2 0,-71 18 0,-132 17 0,-133-22 0,-3-23 0,137 0 0,-540 3 0,729 4 0,-121 21 0,-27 2 0,-186-23 0,84-3 0,248 5 0,-99 21 0,28-4 0,-35 12 0,85-14 0,-13 11 0,86-22 0,-2-1 0,-48 7 0,75-15 0,-14 1 0,1 0 0,-1-1 0,0-1 0,-32-3 0,49 2 0,0 0 0,0-1 0,0 1 0,0 0 0,0-1 0,0 0 0,0 1 0,1-1 0,-1 0 0,1 0 0,-1-1 0,1 1 0,0-1 0,0 1 0,0-1 0,-3-4 0,-1-5 0,-1 1 0,-6-23 0,9 25 0,-19-56 0,-28-131 0,8-73 0,10 59 0,-11-138 0,39 311 0,-17-65 0,13 65 0,-9-69 0,-15-223 0,29 308 0,0 1 0,-2-1 0,-7-19 0,5 18 0,-9-43 0,9 0 0,3 0 0,5-90 0,2 93 0,-2 0 0,-16-107 0,-2 74 0,5-1 0,-2-117 0,15 159 0,1 3 0,-2-1 0,-14-88 0,-4 56 0,-35-95 0,46 152 60,1 0 0,1-1 0,1 0 0,-1-39 0,6-114-467,2 81-851,-2 71-5568</inkml:trace>
</inkml:ink>
</file>

<file path=ppt/ink/ink9.xml><?xml version="1.0" encoding="utf-8"?>
<inkml:ink xmlns:inkml="http://www.w3.org/2003/InkML">
  <inkml:definitions>
    <inkml:context xml:id="ctx0">
      <inkml:inkSource xml:id="inkSrc0">
        <inkml:traceFormat>
          <inkml:channel name="X" type="integer" max="16383" units="in"/>
          <inkml:channel name="Y" type="integer" max="16383" units="in"/>
          <inkml:channel name="F" type="integer" max="1023" units="in"/>
        </inkml:traceFormat>
        <inkml:channelProperties>
          <inkml:channelProperty channel="X" name="resolution" value="999.99994" units="1/in"/>
          <inkml:channelProperty channel="Y" name="resolution" value="999.99994" units="1/in"/>
          <inkml:channelProperty channel="F" name="resolution" value="1000" units="1/in"/>
        </inkml:channelProperties>
      </inkml:inkSource>
      <inkml:timestamp xml:id="ts0" timeString="2015-06-03T07:43:00.78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4800 5241 14,'0'0'3,"0"0"-1,0 0 0,0 0 0,0 0 0,-2 0-1,2 0 1,0 0-1,0 0 0,-2 0 0,0 1 0,-2 0-1,-3-1 1,3 1 0,2 0-1,-2 1 0,0 1 0,0-1 1,0 2-1,0-1 0,-1 1 0,3 0 0,-2 0 0,0 0 0,0 1 0,0-1 0,0 0 0,0 1 0,-3-2 0,5 1 0,-2 0 0,0 1 0,-2 0 0,4-1 0,-2 1 0,2 0 0,-5-1 0,5 0 0,-2-1 0,2 2 0,-2-2 0,2 1 0,0-2 0,-2 2 0,2-1 0,0 0 0,2-1 0,-3 1 0,1 1 0,0-1 0,2 1 0,-4-1 0,4 0 0,-2-1 0,2 2 0,-2-1 0,0-1 0,0 2 0,0-1 0,2 1 0,-4-1 0,2 0 0,2-1 0,0 0 0,-2 2 0,-3-2 0,3 2 0,2-2 0,-2 1 0,-2 1 0,2-2 0,2 1 0,0-2 0,-2-1 0,2 1 0,-4 1 0,4-1 0</inkml:trace>
  <inkml:trace contextRef="#ctx0" brushRef="#br0" timeOffset="1050">4868 5160 15,'0'0'2,"0"0"0,-2 0 0,2 0 0,0 0 0,0 0-1,0 0 1,0 0-1,-2 0 1,0 1-1,-2 2 0,0-1 0,-2 2 0,-1-1-1,3 1 0,-2 0 0,0 1 1,0 1-1,-1-1 1,-1 1-1,2 0 0,-2 1 0,1-1 1,-1 1-1,2 0 0,0 0 0,-2 0 0,1 0 0,-1 1 0,2 0 0,-2-1 0,-1 1 0,1 0 0,2 0 0,-2-1 0,1 0 0,1 2 0,2-1 0,-2-1 0,2 1 1,-3-1-1,3 0 0,0 0 0,0 1 0,0 0 0,-2 1 0,0-1 0,1 1 0,1-2 0,-2 1 0,4 0 0,0-1 0,-2 0 0,2 1 0,2 0 0,-2-2 0,4-1 0,-2 0 0,0 1 0,0 0 0,0 1 0,0 1 0,-2 3 0,2-2 0,0 0 0,0 0 1,2-2-1,-2 3 0,0-2 0,2-1 0,-2 3 0,2 1 0,-2-2 0,2 0 0,-2 1 0,-2-3 0,2-1 0,0-2 0,-2 2 0,2 0 0,2-2 0,-2 2-1,4 0 2,-2 0-1,0-1 0,0 2 0,0-1 0,-4 0 0,-25-31 0,17 20 0,12 13 0,4 2 0,0-4 0,1 4 0,-1-2 0,0 0 0,0-1 0,0 0 0,-1 1 0,1-2 0,-2 1 0,2 0 0,-2 0 0,2 0 0,1 0 0,-1 0 0,0-1 0,0 1 0,0-2 0,1 2 0,-1-1 0,0 0 0,0-1 0,1 1 0,-1-2 0,-2 2 0,2-1 0,0-1 0,0 1 0,1 0 0,-1-1 0,0 1 0,0-2 0,0 1 0,1-1 0,-1 2 0,0-2 0,0 1 0,1-1 0,-1 1 0,0-1 0,0 2 0,0-1 0,1-1 0,-1 1 0,0-1 0,0-1 0,0 1 0,1-1 0,1 2 0,-2-2 0,0 0 0,0-1 0,3 0 0,-1 1 0,0-1 0,1 0 0,-1 0 0,2-1 0,-2 1 0,1-1 0,-1 0 0,2 1 0,-1-1 0,1 2 0,-2-1 0,3-1 0,-1 0 0,0 0 0,1-1 0,-1-1 0,0 1 0,1-1 0,1 1 0,0-2 0,1 1 0,-1-1 0,1 0 0,-3 1 0,2-1 0,1-1 0,-3 2 0,3-1 0,-3 0 0,2-1 0,-1 2 0,-1-1 0,0-1 0,1 1 0,-1-2 0,0-1 0,1 2 0,-1-1 0,0-1 0,1 1 0,1 0 0,-2 0 0,1-1 0,-3 1-1,2 0 1,-1-1 0,1 1 0,-2-1 0,1 2 0,-1-1 0,-2 0 0,2 0-1,-1-2 1,-1 1 0,2 0 0,-2-1 0,0 0 0,-1 1 0,1 0 0,-2-1 0,0 0 0,0 2 0,0-2-1,0 0 1,1 0 0,-1-1 0,-2-1 1,2 1-1,-2 0 0,0 0 0,2 0 0,-2-3-1,2 2 1,-2-3 0,1 2 1,-1 0-1,0-2 0,0 0 0,0 2 0,0-2 0,0 1 0,0-1 0,0 0 0,0 1 0,0-1 0,0 2 0,0-1 0,0 1 0,0-1 0,-2 1 0,3-1 0,-3 0 0,2 0 0,-2 0-1,0 0 1,2 1 0,-2-1 1,0 2-1,0-2 0,-2 2 0,2 0 0,-2-1 0,2 1 0,-3 0 0,1 1 0,-2-2 0,2 1 0,-2 0 0,2 1 0,-2-2 0,0 2 0,0 0 0,-1 0 0,-1 0 1,2 1-1,-2-1 0,2 1 1,-2 0-1,1 0 0,-1 1 0,2-1 0,-2 2 0,2 0 0,0-1 0,-1 1 0,-1 0 0,2 1 0,-2-1 0,0 2 0,2-2 1,-3 1-1,3 1 0,0 0 0,-2-1 0,2 1 0,-2-1 0,1 2 0,-1-2 0,0 2 0,0-2 0,0 2 0,-1-1 0,1 0 0,-2 0 0,0 0 0,-1 1 0,1 1 0,0-1 0,0 0 0,-3 2 0,1-1 0,0 0 0,1 0 0,-1 1 0,0 0 0,1 1 0,-1 0 0,-2-1 1,1 1-1,-1 1 0,1-2 0,1 0 0,0 1 0,-3-1 0,3 1 0,0 0 0,-3 0 0,3 0 0,-2 1 0,1 0 0,-1 0 0,-1 1 0,1-1 0,0 0 0,-1 2 0,1-2 0,-1 2 0,1-1 0,0 2 0,-1-2 0,1 1 0,-1-1 0,3 2 0,0-1 0,-1 0 0,1 1 0,2-1 0,-3 1 0,3 1 0,-2 1 0,1-1 0,1 0 0,0 0 0,2 1 0,-3-1 0,3 1 0,-2-1 0,2 0-1</inkml:trace>
  <inkml:trace contextRef="#ctx0" brushRef="#br0" timeOffset="4612">31 137 15,'0'0'3,"0"0"-1,0 0 1,0-1-1,-2-3 0,2 1 0,0-2 0,-2 1 0,2-2-1,-2 1 0,2-1-1,-2-1 1,-1 2 0,1 0 0,0-1 0,0 0 0,0 0-1,0 2 1,2-1 0,-2 0 0,0 1-1,0-1 1,2 1-1,-2-1 0,2 1 0,-2 0 1,2 0-1,0 1 0,0-1 0,0 2 0,0 0 1,0-1-1,0 1 0,0 1 0,0 0 0,0-1 0,0 1 0,0 0 0,0 0 0,0 0-1,0 1 1,2 0 0,-2 0 0,2 0 0,2 1 0,-2-1 0,2 1 0,0-1 0,3 1 0,-1 0 0,0-1 0,2 2 0,1 0 0,-1-1 0,0 1 0,2 2 0,1-2 1,1 2-1,-1-1 0,1 1 0,-2 0 0,3 2 0,-1 0 0,0 0 0,1 1 0,-1 0 0,1 1 0,1 0 0,-1 1 0,3 1 1,-1-1-1,1 0 0,1 2 1,-1-1-1,1 1 0,-1-1 0,1 1 0,2 0-1,-1 1 1,-1-1 1,1 2-1,-1 1 0,-1 0 0,1 1 0,-1 2 1,1-2-1,2 2 1,-3 2-1,1-1 0,-1 2 0,1 1 0,1 0 0,-1 0 0,0 1 0,-1 0 0,1 1 0,1-1 0,-1 2 0,1-2 0,3 0 0,0 0 0,-1 1 0,5-1 0,0 2 0,0 0 0,4-1 0,0 2 0,2 0 0,0 1 0,0 1 0,2-1 0,2 2 0,0 0 0,-2 1 0,3 1 0,-1 1 0,0 0 0,2-1 0,-2 2 0,2-1 0,1 0 0,-1 1 0,0-1 0,2 1 0,1-1 0,-1 2 0,0-1 0,-1 2-1,-1 1 2,0 1-1,0 1 0,0 3 0,-1-2 0,1 1 0,-2 2 0,0 0 0,0 0 0,3-2 0,-3 2 0,2-1 0,2 1 0,-2 0 0,1 1 0,-1 1 0,2 0 0,-2 1 0,1 0 0,-3 2 1,2-1 0,-2 1-1,0 0 0,-2 0 1,1 0-1,-1-1-1,-2 0 1,0 1 0,0-1 0,-2 1 0,0 2 1,0 0-1,0 0 0,-1-1 0,1 0 0,2-1 0,-4 0 0,2-1 0,0-1-1,0-1 1,-2 0 1,0-1-1,0-1 0,-2-2 0,0 2 0,-1 0 0,-1-2 0,0 2 0,0-3 0,-3 1 0,-1-2 0,2 0 0,-3-1-1,1-1 1,-1-1 0,-1-2 0,2 0 0,-3-3 0,3-1 1,-3-2-1,3 0 0,-3-3 0,1 0 0,0-2 0,-3 0 0,3-2 0,-3 0 0,-2-1-1,1-2 1,-1 1 0,1-2 0,-3-1 0,0 0 0,1 0 1,-3-3-1,2 1 0,-1 0 1,1-2 0,0-1-1,-1 3 0,-1-3 0,0 2 0,0-2 0,1-1 0,1 1 0,-2 0 0,3 0 0,-3-1 0,0 0 0,2 0 0,-1-1 0,-1 1 0,0 1 0,3-2 0,-3 1 0,0 1 0,2 0 0,1 1 0,-1-2 0,3 2 0,-1-1 0,2 2 0,-1-2 0,1 2 0,1-1 0,-1 1 0,1-1 0,-3-1 0,1 2 0,-1-1 0,0 1 0,1-1 0,-1 1 0,1 0 0,-1 1 0,0 0 0,3-1 0,-3 1 0,1 1 0,1-1 0,-1 1 0,1 0 0,1 0 0,-1 0 0,3-2 0,-3 1 0,3-2 0,-3 1 0,3-1 0,-3 1 0,3-2 0,-1 0 0,1-1 0,-3 2 0,1-2 0,1 1 0,-1-1 0,1-1 0,-1 1 0,1 1 0,1-2 0,-1 0 0,1 1 0,-3-2 0,1 1 0,-1-1 0,1 1 0,-1-1 0,-1 0 0,-3 1 0,3-1 0,-3-1 0,-2 0 0,0-1 0,1 0 0,-3 0 0,0-1 0,0 0 0,-2-1 0,1 2 0,-1-2 0,0 0 0,-2-1 0,0 1 0,0-1 0,0 0 0,0 0 0,0-1 0,-2 0 0,2 1 0,-2-1 0,0 1 0,0-2 0,0 1 0,2 0 0,-2 1 0,0 1 0,0-1-1,0-2 0,0 1 0,0-2-2</inkml:trace>
  <inkml:trace contextRef="#ctx0" brushRef="#br0" timeOffset="6179">4589 4568 19,'0'0'3,"0"0"0,0 0-1,0 0 0,0 0 0,0 0 0,0 0-1,0 0 1,0 0-1,0 0 0,0 2 0,4 0 0,-2 0 0,2 2 0,1-1-1,1 3 0,0 0 1,2 0 0,1 1 0,-1 1-1,2 0 0,0 1 1,1 1 0,1 1 0,-1 1-1,-1-1 0,0 1 0,1 1 0,-1-2 0,0 1 0,-1 0 0,-1 0 0,0 0 0,-2-1 0,0-1-1,1 1 1,-3-1 0,0 0 0,-2 0 1,0-1-1,0 0 0,0-1 0,-2 1 0,0 0 0,0-1 1,-2-1-1,2 0 0,-2-1 0,0 1 0,-2 0 1,0-3-1,0 2 0,-3 0 0,1 0 0,-2 0 0,0 0 0,-3-2 0,1 2 0,0-1 0,-5 0 0,1 1 1,-1 1 0,-3-1-1,-1 0 0,0 0 0,1-1 0,-3 1 0,2 0 1,-1-1-1,1 1 0,1-1 0,-1 0 0,0-1 0,1-1 0,1 1 0,1-1 0,-1-1 0,3 1 0,1-1-1,1-1 1,-1 0 1,5 0-1,0-1-1,0 0 0,1 0-1</inkml:trace>
</inkml:ink>
</file>

<file path=ppt/media/image1.png>
</file>

<file path=ppt/media/image10.gif>
</file>

<file path=ppt/media/image100.png>
</file>

<file path=ppt/media/image10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jpg>
</file>

<file path=ppt/media/image140.png>
</file>

<file path=ppt/media/image141.png>
</file>

<file path=ppt/media/image142.png>
</file>

<file path=ppt/media/image143.png>
</file>

<file path=ppt/media/image15.jp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40.png>
</file>

<file path=ppt/media/image45.png>
</file>

<file path=ppt/media/image450.png>
</file>

<file path=ppt/media/image46.png>
</file>

<file path=ppt/media/image460.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F6B5C4-ED3B-4E16-AFB3-3D5CC2004490}" type="datetimeFigureOut">
              <a:rPr lang="en-US" smtClean="0"/>
              <a:t>5/9/2024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174748-9141-4041-A221-66CD34B478F3}" type="slidenum">
              <a:rPr lang="en-US" smtClean="0"/>
              <a:t>‹#›</a:t>
            </a:fld>
            <a:endParaRPr lang="en-US"/>
          </a:p>
        </p:txBody>
      </p:sp>
    </p:spTree>
    <p:extLst>
      <p:ext uri="{BB962C8B-B14F-4D97-AF65-F5344CB8AC3E}">
        <p14:creationId xmlns:p14="http://schemas.microsoft.com/office/powerpoint/2010/main" val="1235246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p9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2" name="Google Shape;1162;p9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
        <p:cNvGrpSpPr/>
        <p:nvPr/>
      </p:nvGrpSpPr>
      <p:grpSpPr>
        <a:xfrm>
          <a:off x="0" y="0"/>
          <a:ext cx="0" cy="0"/>
          <a:chOff x="0" y="0"/>
          <a:chExt cx="0" cy="0"/>
        </a:xfrm>
      </p:grpSpPr>
      <p:sp>
        <p:nvSpPr>
          <p:cNvPr id="1252" name="Google Shape;1252;p10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3" name="Google Shape;1253;p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p10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2" name="Google Shape;1262;p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
        <p:cNvGrpSpPr/>
        <p:nvPr/>
      </p:nvGrpSpPr>
      <p:grpSpPr>
        <a:xfrm>
          <a:off x="0" y="0"/>
          <a:ext cx="0" cy="0"/>
          <a:chOff x="0" y="0"/>
          <a:chExt cx="0" cy="0"/>
        </a:xfrm>
      </p:grpSpPr>
      <p:sp>
        <p:nvSpPr>
          <p:cNvPr id="1270" name="Google Shape;1270;p10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1" name="Google Shape;1271;p10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p10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1" name="Google Shape;1281;p10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p10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2" name="Google Shape;1292;p10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p11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8" name="Google Shape;1298;p1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p1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2" name="Google Shape;1312;p1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p9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8" name="Google Shape;1168;p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p9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6" name="Google Shape;1176;p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p10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00" name="Google Shape;1200;p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p10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0" name="Google Shape;1210;p10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
        <p:cNvGrpSpPr/>
        <p:nvPr/>
      </p:nvGrpSpPr>
      <p:grpSpPr>
        <a:xfrm>
          <a:off x="0" y="0"/>
          <a:ext cx="0" cy="0"/>
          <a:chOff x="0" y="0"/>
          <a:chExt cx="0" cy="0"/>
        </a:xfrm>
      </p:grpSpPr>
      <p:sp>
        <p:nvSpPr>
          <p:cNvPr id="1181" name="Google Shape;1181;p9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2" name="Google Shape;1182;p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p10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8" name="Google Shape;1228;p10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p10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6" name="Google Shape;1236;p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
        <p:cNvGrpSpPr/>
        <p:nvPr/>
      </p:nvGrpSpPr>
      <p:grpSpPr>
        <a:xfrm>
          <a:off x="0" y="0"/>
          <a:ext cx="0" cy="0"/>
          <a:chOff x="0" y="0"/>
          <a:chExt cx="0" cy="0"/>
        </a:xfrm>
      </p:grpSpPr>
      <p:sp>
        <p:nvSpPr>
          <p:cNvPr id="1243" name="Google Shape;1243;p10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4" name="Google Shape;1244;p10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436B7-572C-A523-8DEE-0016BE275C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D3CD21-0A25-BD39-9AB3-A1C449E991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8929ADE-B83A-DBCE-76D7-D7FC8376CA70}"/>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5" name="Footer Placeholder 4">
            <a:extLst>
              <a:ext uri="{FF2B5EF4-FFF2-40B4-BE49-F238E27FC236}">
                <a16:creationId xmlns:a16="http://schemas.microsoft.com/office/drawing/2014/main" id="{939C7841-6B56-2794-B7F8-79807BDEBC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ACC84-B2BD-1E7C-E032-86727A2462CB}"/>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1600210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1EC8B-923B-DB07-3FCC-1BEDBAF001B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6A64E6-BE74-D267-B982-F801311828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F4C020-EA7A-4F2C-E4FF-25E963D15FA1}"/>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5" name="Footer Placeholder 4">
            <a:extLst>
              <a:ext uri="{FF2B5EF4-FFF2-40B4-BE49-F238E27FC236}">
                <a16:creationId xmlns:a16="http://schemas.microsoft.com/office/drawing/2014/main" id="{3D935FB0-173F-06DA-B99D-22B6DB0182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63959E-2F0E-F026-68F0-E372083AB8E5}"/>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175952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09F2FA-37A8-7583-598D-59E361E9C93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11DC37-0765-75B0-CCD8-D3EEFF9B52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AD3DB0-6D51-B122-475D-E48C985B0FBF}"/>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5" name="Footer Placeholder 4">
            <a:extLst>
              <a:ext uri="{FF2B5EF4-FFF2-40B4-BE49-F238E27FC236}">
                <a16:creationId xmlns:a16="http://schemas.microsoft.com/office/drawing/2014/main" id="{75F72C42-FB50-6393-8CC9-3DCD6771FB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FB0059-C648-DBDA-A245-9016CCD1516C}"/>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2154372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34D7C-5633-DF9A-0EF0-1A6BAF3436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EE2530-D07E-8FED-F422-A9A3B717FC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77B4F3-453E-AD9B-683B-E221DE8AFCA9}"/>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5" name="Footer Placeholder 4">
            <a:extLst>
              <a:ext uri="{FF2B5EF4-FFF2-40B4-BE49-F238E27FC236}">
                <a16:creationId xmlns:a16="http://schemas.microsoft.com/office/drawing/2014/main" id="{2451169A-ACA4-D370-765B-CFA5AD1186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E8F58B-68D9-6BE7-9E22-5171220B6878}"/>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8429897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886A3-FA8A-A440-0952-E705DC9C38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1C128F3-31AF-4B05-9ABF-29BE64F1F95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995AD6-E1F2-4226-21F1-E54617A16AF0}"/>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5" name="Footer Placeholder 4">
            <a:extLst>
              <a:ext uri="{FF2B5EF4-FFF2-40B4-BE49-F238E27FC236}">
                <a16:creationId xmlns:a16="http://schemas.microsoft.com/office/drawing/2014/main" id="{DB7CE863-859E-14EE-31A1-076E96E79B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B3DEC8-52E1-AC75-49CA-76E2128FDB29}"/>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35606608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4B9FE-A220-D4C2-FE67-08521A3699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245DB2-AB7F-06DA-2878-A8FA22796F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517E6E-50FA-A70E-C9CF-DDECAB990D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A3B455-23AC-7785-2928-3B94C8EE8A57}"/>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6" name="Footer Placeholder 5">
            <a:extLst>
              <a:ext uri="{FF2B5EF4-FFF2-40B4-BE49-F238E27FC236}">
                <a16:creationId xmlns:a16="http://schemas.microsoft.com/office/drawing/2014/main" id="{FC6C1D53-73EB-15E9-015C-71A7E78436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CB8422-9A57-2983-AEE5-57F1878CB6AF}"/>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1320604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5C847-CD00-C37E-6318-FFBE4E3E71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8B2A1DC-9944-90D0-AAC8-C0C25E2630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87C9A6-51FA-52EA-334C-C130B236F43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E5E2F3-0276-6FEE-39E5-7D11922B6D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C460C7-6983-616D-0863-E726158DA9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35BB049-4160-08F3-E39A-D3E76678F682}"/>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8" name="Footer Placeholder 7">
            <a:extLst>
              <a:ext uri="{FF2B5EF4-FFF2-40B4-BE49-F238E27FC236}">
                <a16:creationId xmlns:a16="http://schemas.microsoft.com/office/drawing/2014/main" id="{0147D7AF-661D-2045-7DB3-538D50E287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1B6E5C-EE8F-B3ED-0102-12AE3FAA7833}"/>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3889933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57E63-CFBC-FBE4-AF3C-DB3F497933C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AD7CB7-4E24-C1F8-0711-1D958292A192}"/>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4" name="Footer Placeholder 3">
            <a:extLst>
              <a:ext uri="{FF2B5EF4-FFF2-40B4-BE49-F238E27FC236}">
                <a16:creationId xmlns:a16="http://schemas.microsoft.com/office/drawing/2014/main" id="{5AD60AB2-1A03-9B1A-297F-8233C8987A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C1BCF88-0BD8-C070-D52A-DD1C7D52F7FE}"/>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892719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739B31-BF52-10FB-A1D9-DC18A3F34476}"/>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3" name="Footer Placeholder 2">
            <a:extLst>
              <a:ext uri="{FF2B5EF4-FFF2-40B4-BE49-F238E27FC236}">
                <a16:creationId xmlns:a16="http://schemas.microsoft.com/office/drawing/2014/main" id="{FDBFC825-48B5-161D-F4B2-DF85BB6BE2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8AFA41-B5E3-6F9F-554B-A5955F56C189}"/>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198451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654D0-C30A-E4F8-28DD-3745459E59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C056435-F0EB-52AE-3AAC-8DCECDB8DB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9B2C47-429F-E396-3EE5-F79806EE92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9329BC-27DE-94E6-BFF8-27F4BC88D855}"/>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6" name="Footer Placeholder 5">
            <a:extLst>
              <a:ext uri="{FF2B5EF4-FFF2-40B4-BE49-F238E27FC236}">
                <a16:creationId xmlns:a16="http://schemas.microsoft.com/office/drawing/2014/main" id="{B48E92EC-9C41-4BF9-C989-51024BA51E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3DE953-4D5E-9170-495E-6D25D51A7EC4}"/>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1830627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9F746-3963-A22E-6881-74016293E3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5E422C-4697-68B0-E5CB-9FDCB3CEAC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BF7BCF-DAB0-7DF6-4A12-B8B2AFA712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B14F5C-06AF-120D-411B-4B315AA4BBE2}"/>
              </a:ext>
            </a:extLst>
          </p:cNvPr>
          <p:cNvSpPr>
            <a:spLocks noGrp="1"/>
          </p:cNvSpPr>
          <p:nvPr>
            <p:ph type="dt" sz="half" idx="10"/>
          </p:nvPr>
        </p:nvSpPr>
        <p:spPr/>
        <p:txBody>
          <a:bodyPr/>
          <a:lstStyle/>
          <a:p>
            <a:fld id="{F4AAFFC1-92F2-446A-A938-03F4B81A769F}" type="datetimeFigureOut">
              <a:rPr lang="en-US" smtClean="0"/>
              <a:t>5/9/2024</a:t>
            </a:fld>
            <a:endParaRPr lang="en-US"/>
          </a:p>
        </p:txBody>
      </p:sp>
      <p:sp>
        <p:nvSpPr>
          <p:cNvPr id="6" name="Footer Placeholder 5">
            <a:extLst>
              <a:ext uri="{FF2B5EF4-FFF2-40B4-BE49-F238E27FC236}">
                <a16:creationId xmlns:a16="http://schemas.microsoft.com/office/drawing/2014/main" id="{B1C5B615-5B41-2BAC-B053-93BE80332B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AAABA0-193A-C71C-F26F-4A3C0BD413F9}"/>
              </a:ext>
            </a:extLst>
          </p:cNvPr>
          <p:cNvSpPr>
            <a:spLocks noGrp="1"/>
          </p:cNvSpPr>
          <p:nvPr>
            <p:ph type="sldNum" sz="quarter" idx="12"/>
          </p:nvPr>
        </p:nvSpPr>
        <p:spPr/>
        <p:txBody>
          <a:bodyPr/>
          <a:lstStyle/>
          <a:p>
            <a:fld id="{58331A40-EA9D-4FF0-BF86-1E72A095693E}" type="slidenum">
              <a:rPr lang="en-US" smtClean="0"/>
              <a:t>‹#›</a:t>
            </a:fld>
            <a:endParaRPr lang="en-US"/>
          </a:p>
        </p:txBody>
      </p:sp>
    </p:spTree>
    <p:extLst>
      <p:ext uri="{BB962C8B-B14F-4D97-AF65-F5344CB8AC3E}">
        <p14:creationId xmlns:p14="http://schemas.microsoft.com/office/powerpoint/2010/main" val="27561013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5D74B1B-72A4-E90C-AA7E-351C9F147C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5405B7-5442-8A47-4DA4-972370F312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5B387-BBBA-92A1-229A-F417D0F37F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AAFFC1-92F2-446A-A938-03F4B81A769F}" type="datetimeFigureOut">
              <a:rPr lang="en-US" smtClean="0"/>
              <a:t>5/9/2024</a:t>
            </a:fld>
            <a:endParaRPr lang="en-US"/>
          </a:p>
        </p:txBody>
      </p:sp>
      <p:sp>
        <p:nvSpPr>
          <p:cNvPr id="5" name="Footer Placeholder 4">
            <a:extLst>
              <a:ext uri="{FF2B5EF4-FFF2-40B4-BE49-F238E27FC236}">
                <a16:creationId xmlns:a16="http://schemas.microsoft.com/office/drawing/2014/main" id="{BF8DA5A7-BC18-7B93-9F3C-72C1EDD711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73617A-2E1C-2806-1587-BF6EF17E8D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331A40-EA9D-4FF0-BF86-1E72A095693E}" type="slidenum">
              <a:rPr lang="en-US" smtClean="0"/>
              <a:t>‹#›</a:t>
            </a:fld>
            <a:endParaRPr lang="en-US"/>
          </a:p>
        </p:txBody>
      </p:sp>
    </p:spTree>
    <p:extLst>
      <p:ext uri="{BB962C8B-B14F-4D97-AF65-F5344CB8AC3E}">
        <p14:creationId xmlns:p14="http://schemas.microsoft.com/office/powerpoint/2010/main" val="37814911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image" Target="../media/image29.png"/><Relationship Id="rId7"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customXml" Target="../ink/ink1.xml"/><Relationship Id="rId5" Type="http://schemas.openxmlformats.org/officeDocument/2006/relationships/image" Target="../media/image31.png"/><Relationship Id="rId10" Type="http://schemas.openxmlformats.org/officeDocument/2006/relationships/image" Target="../media/image34.png"/><Relationship Id="rId4" Type="http://schemas.openxmlformats.org/officeDocument/2006/relationships/image" Target="../media/image30.png"/><Relationship Id="rId9"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9.png"/><Relationship Id="rId5" Type="http://schemas.openxmlformats.org/officeDocument/2006/relationships/image" Target="../media/image39.png"/><Relationship Id="rId4" Type="http://schemas.openxmlformats.org/officeDocument/2006/relationships/image" Target="../media/image38.png"/></Relationships>
</file>

<file path=ppt/slides/_rels/slide22.xml.rels><?xml version="1.0" encoding="UTF-8" standalone="yes"?>
<Relationships xmlns="http://schemas.openxmlformats.org/package/2006/relationships"><Relationship Id="rId13" Type="http://schemas.openxmlformats.org/officeDocument/2006/relationships/customXml" Target="../ink/ink8.xml"/><Relationship Id="rId18" Type="http://schemas.openxmlformats.org/officeDocument/2006/relationships/image" Target="../media/image51.png"/><Relationship Id="rId26" Type="http://schemas.openxmlformats.org/officeDocument/2006/relationships/image" Target="../media/image55.png"/><Relationship Id="rId39" Type="http://schemas.openxmlformats.org/officeDocument/2006/relationships/customXml" Target="../ink/ink21.xml"/><Relationship Id="rId21" Type="http://schemas.openxmlformats.org/officeDocument/2006/relationships/customXml" Target="../ink/ink12.xml"/><Relationship Id="rId34" Type="http://schemas.openxmlformats.org/officeDocument/2006/relationships/image" Target="../media/image59.png"/><Relationship Id="rId42" Type="http://schemas.openxmlformats.org/officeDocument/2006/relationships/image" Target="../media/image63.png"/><Relationship Id="rId47" Type="http://schemas.openxmlformats.org/officeDocument/2006/relationships/customXml" Target="../ink/ink25.xml"/><Relationship Id="rId50" Type="http://schemas.openxmlformats.org/officeDocument/2006/relationships/image" Target="../media/image67.png"/><Relationship Id="rId7" Type="http://schemas.openxmlformats.org/officeDocument/2006/relationships/customXml" Target="../ink/ink5.xml"/><Relationship Id="rId2" Type="http://schemas.openxmlformats.org/officeDocument/2006/relationships/image" Target="../media/image40.png"/><Relationship Id="rId16" Type="http://schemas.openxmlformats.org/officeDocument/2006/relationships/image" Target="../media/image50.png"/><Relationship Id="rId29" Type="http://schemas.openxmlformats.org/officeDocument/2006/relationships/customXml" Target="../ink/ink16.xml"/><Relationship Id="rId11" Type="http://schemas.openxmlformats.org/officeDocument/2006/relationships/customXml" Target="../ink/ink7.xml"/><Relationship Id="rId24" Type="http://schemas.openxmlformats.org/officeDocument/2006/relationships/image" Target="../media/image54.png"/><Relationship Id="rId32" Type="http://schemas.openxmlformats.org/officeDocument/2006/relationships/image" Target="../media/image58.png"/><Relationship Id="rId37" Type="http://schemas.openxmlformats.org/officeDocument/2006/relationships/customXml" Target="../ink/ink20.xml"/><Relationship Id="rId40" Type="http://schemas.openxmlformats.org/officeDocument/2006/relationships/image" Target="../media/image62.png"/><Relationship Id="rId45" Type="http://schemas.openxmlformats.org/officeDocument/2006/relationships/customXml" Target="../ink/ink24.xml"/><Relationship Id="rId53" Type="http://schemas.openxmlformats.org/officeDocument/2006/relationships/customXml" Target="../ink/ink28.xml"/><Relationship Id="rId5" Type="http://schemas.openxmlformats.org/officeDocument/2006/relationships/customXml" Target="../ink/ink4.xml"/><Relationship Id="rId10" Type="http://schemas.openxmlformats.org/officeDocument/2006/relationships/image" Target="../media/image47.png"/><Relationship Id="rId19" Type="http://schemas.openxmlformats.org/officeDocument/2006/relationships/customXml" Target="../ink/ink11.xml"/><Relationship Id="rId31" Type="http://schemas.openxmlformats.org/officeDocument/2006/relationships/customXml" Target="../ink/ink17.xml"/><Relationship Id="rId44" Type="http://schemas.openxmlformats.org/officeDocument/2006/relationships/image" Target="../media/image64.png"/><Relationship Id="rId52" Type="http://schemas.openxmlformats.org/officeDocument/2006/relationships/image" Target="../media/image68.png"/><Relationship Id="rId4" Type="http://schemas.openxmlformats.org/officeDocument/2006/relationships/image" Target="../media/image440.png"/><Relationship Id="rId9" Type="http://schemas.openxmlformats.org/officeDocument/2006/relationships/customXml" Target="../ink/ink6.xml"/><Relationship Id="rId14" Type="http://schemas.openxmlformats.org/officeDocument/2006/relationships/image" Target="../media/image49.png"/><Relationship Id="rId22" Type="http://schemas.openxmlformats.org/officeDocument/2006/relationships/image" Target="../media/image53.png"/><Relationship Id="rId27" Type="http://schemas.openxmlformats.org/officeDocument/2006/relationships/customXml" Target="../ink/ink15.xml"/><Relationship Id="rId30" Type="http://schemas.openxmlformats.org/officeDocument/2006/relationships/image" Target="../media/image57.png"/><Relationship Id="rId35" Type="http://schemas.openxmlformats.org/officeDocument/2006/relationships/customXml" Target="../ink/ink19.xml"/><Relationship Id="rId43" Type="http://schemas.openxmlformats.org/officeDocument/2006/relationships/customXml" Target="../ink/ink23.xml"/><Relationship Id="rId48" Type="http://schemas.openxmlformats.org/officeDocument/2006/relationships/image" Target="../media/image66.png"/><Relationship Id="rId8" Type="http://schemas.openxmlformats.org/officeDocument/2006/relationships/image" Target="../media/image460.png"/><Relationship Id="rId51" Type="http://schemas.openxmlformats.org/officeDocument/2006/relationships/customXml" Target="../ink/ink27.xml"/><Relationship Id="rId3" Type="http://schemas.openxmlformats.org/officeDocument/2006/relationships/customXml" Target="../ink/ink3.xml"/><Relationship Id="rId12" Type="http://schemas.openxmlformats.org/officeDocument/2006/relationships/image" Target="../media/image48.png"/><Relationship Id="rId17" Type="http://schemas.openxmlformats.org/officeDocument/2006/relationships/customXml" Target="../ink/ink10.xml"/><Relationship Id="rId25" Type="http://schemas.openxmlformats.org/officeDocument/2006/relationships/customXml" Target="../ink/ink14.xml"/><Relationship Id="rId33" Type="http://schemas.openxmlformats.org/officeDocument/2006/relationships/customXml" Target="../ink/ink18.xml"/><Relationship Id="rId38" Type="http://schemas.openxmlformats.org/officeDocument/2006/relationships/image" Target="../media/image61.png"/><Relationship Id="rId46" Type="http://schemas.openxmlformats.org/officeDocument/2006/relationships/image" Target="../media/image65.png"/><Relationship Id="rId20" Type="http://schemas.openxmlformats.org/officeDocument/2006/relationships/image" Target="../media/image52.png"/><Relationship Id="rId41" Type="http://schemas.openxmlformats.org/officeDocument/2006/relationships/customXml" Target="../ink/ink22.xml"/><Relationship Id="rId54" Type="http://schemas.openxmlformats.org/officeDocument/2006/relationships/image" Target="../media/image69.png"/><Relationship Id="rId1" Type="http://schemas.openxmlformats.org/officeDocument/2006/relationships/slideLayout" Target="../slideLayouts/slideLayout2.xml"/><Relationship Id="rId6" Type="http://schemas.openxmlformats.org/officeDocument/2006/relationships/image" Target="../media/image450.png"/><Relationship Id="rId15" Type="http://schemas.openxmlformats.org/officeDocument/2006/relationships/customXml" Target="../ink/ink9.xml"/><Relationship Id="rId23" Type="http://schemas.openxmlformats.org/officeDocument/2006/relationships/customXml" Target="../ink/ink13.xml"/><Relationship Id="rId28" Type="http://schemas.openxmlformats.org/officeDocument/2006/relationships/image" Target="../media/image56.png"/><Relationship Id="rId36" Type="http://schemas.openxmlformats.org/officeDocument/2006/relationships/image" Target="../media/image60.png"/><Relationship Id="rId49" Type="http://schemas.openxmlformats.org/officeDocument/2006/relationships/customXml" Target="../ink/ink2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customXml" Target="../ink/ink29.xml"/><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image" Target="../media/image77.png"/><Relationship Id="rId5" Type="http://schemas.openxmlformats.org/officeDocument/2006/relationships/customXml" Target="../ink/ink30.xml"/><Relationship Id="rId4" Type="http://schemas.openxmlformats.org/officeDocument/2006/relationships/image" Target="../media/image76.png"/></Relationships>
</file>

<file path=ppt/slides/_rels/slide2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72.png"/><Relationship Id="rId4" Type="http://schemas.openxmlformats.org/officeDocument/2006/relationships/image" Target="../media/image71.png"/></Relationships>
</file>

<file path=ppt/slides/_rels/slide31.xml.rels><?xml version="1.0" encoding="UTF-8" standalone="yes"?>
<Relationships xmlns="http://schemas.openxmlformats.org/package/2006/relationships"><Relationship Id="rId3" Type="http://schemas.openxmlformats.org/officeDocument/2006/relationships/customXml" Target="../ink/ink31.xml"/><Relationship Id="rId2" Type="http://schemas.openxmlformats.org/officeDocument/2006/relationships/image" Target="../media/image73.png"/><Relationship Id="rId1" Type="http://schemas.openxmlformats.org/officeDocument/2006/relationships/slideLayout" Target="../slideLayouts/slideLayout2.xml"/><Relationship Id="rId6" Type="http://schemas.openxmlformats.org/officeDocument/2006/relationships/image" Target="../media/image87.png"/><Relationship Id="rId5" Type="http://schemas.openxmlformats.org/officeDocument/2006/relationships/customXml" Target="../ink/ink32.xml"/><Relationship Id="rId4" Type="http://schemas.openxmlformats.org/officeDocument/2006/relationships/image" Target="../media/image86.png"/></Relationships>
</file>

<file path=ppt/slides/_rels/slide32.xml.rels><?xml version="1.0" encoding="UTF-8" standalone="yes"?>
<Relationships xmlns="http://schemas.openxmlformats.org/package/2006/relationships"><Relationship Id="rId3" Type="http://schemas.openxmlformats.org/officeDocument/2006/relationships/customXml" Target="../ink/ink33.xml"/><Relationship Id="rId2" Type="http://schemas.openxmlformats.org/officeDocument/2006/relationships/image" Target="../media/image74.png"/><Relationship Id="rId1" Type="http://schemas.openxmlformats.org/officeDocument/2006/relationships/slideLayout" Target="../slideLayouts/slideLayout2.xml"/><Relationship Id="rId4" Type="http://schemas.openxmlformats.org/officeDocument/2006/relationships/image" Target="../media/image8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5.png"/><Relationship Id="rId7" Type="http://schemas.openxmlformats.org/officeDocument/2006/relationships/image" Target="../media/image81.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80.png"/><Relationship Id="rId5" Type="http://schemas.openxmlformats.org/officeDocument/2006/relationships/image" Target="../media/image79.png"/><Relationship Id="rId4" Type="http://schemas.openxmlformats.org/officeDocument/2006/relationships/image" Target="../media/image78.png"/></Relationships>
</file>

<file path=ppt/slides/_rels/slide3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85.png"/><Relationship Id="rId5" Type="http://schemas.openxmlformats.org/officeDocument/2006/relationships/image" Target="../media/image84.png"/><Relationship Id="rId4" Type="http://schemas.openxmlformats.org/officeDocument/2006/relationships/image" Target="../media/image8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8" Type="http://schemas.openxmlformats.org/officeDocument/2006/relationships/image" Target="../media/image94.png"/><Relationship Id="rId13" Type="http://schemas.openxmlformats.org/officeDocument/2006/relationships/customXml" Target="../ink/ink38.xml"/><Relationship Id="rId3" Type="http://schemas.openxmlformats.org/officeDocument/2006/relationships/image" Target="../media/image91.png"/><Relationship Id="rId7" Type="http://schemas.openxmlformats.org/officeDocument/2006/relationships/customXml" Target="../ink/ink35.xml"/><Relationship Id="rId12" Type="http://schemas.openxmlformats.org/officeDocument/2006/relationships/image" Target="../media/image96.png"/><Relationship Id="rId2" Type="http://schemas.openxmlformats.org/officeDocument/2006/relationships/image" Target="../media/image90.png"/><Relationship Id="rId16" Type="http://schemas.openxmlformats.org/officeDocument/2006/relationships/image" Target="../media/image99.png"/><Relationship Id="rId1" Type="http://schemas.openxmlformats.org/officeDocument/2006/relationships/slideLayout" Target="../slideLayouts/slideLayout6.xml"/><Relationship Id="rId6" Type="http://schemas.openxmlformats.org/officeDocument/2006/relationships/image" Target="../media/image93.png"/><Relationship Id="rId11" Type="http://schemas.openxmlformats.org/officeDocument/2006/relationships/customXml" Target="../ink/ink37.xml"/><Relationship Id="rId5" Type="http://schemas.openxmlformats.org/officeDocument/2006/relationships/customXml" Target="../ink/ink34.xml"/><Relationship Id="rId15" Type="http://schemas.openxmlformats.org/officeDocument/2006/relationships/image" Target="../media/image98.png"/><Relationship Id="rId10" Type="http://schemas.openxmlformats.org/officeDocument/2006/relationships/image" Target="../media/image95.png"/><Relationship Id="rId4" Type="http://schemas.openxmlformats.org/officeDocument/2006/relationships/image" Target="../media/image92.png"/><Relationship Id="rId9" Type="http://schemas.openxmlformats.org/officeDocument/2006/relationships/customXml" Target="../ink/ink36.xml"/><Relationship Id="rId14" Type="http://schemas.openxmlformats.org/officeDocument/2006/relationships/image" Target="../media/image9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6" Type="http://schemas.openxmlformats.org/officeDocument/2006/relationships/image" Target="../media/image111.png"/><Relationship Id="rId21" Type="http://schemas.openxmlformats.org/officeDocument/2006/relationships/customXml" Target="../ink/ink48.xml"/><Relationship Id="rId42" Type="http://schemas.openxmlformats.org/officeDocument/2006/relationships/image" Target="../media/image119.png"/><Relationship Id="rId47" Type="http://schemas.openxmlformats.org/officeDocument/2006/relationships/customXml" Target="../ink/ink61.xml"/><Relationship Id="rId63" Type="http://schemas.openxmlformats.org/officeDocument/2006/relationships/customXml" Target="../ink/ink69.xml"/><Relationship Id="rId68" Type="http://schemas.openxmlformats.org/officeDocument/2006/relationships/image" Target="../media/image132.png"/><Relationship Id="rId84" Type="http://schemas.openxmlformats.org/officeDocument/2006/relationships/image" Target="../media/image140.png"/><Relationship Id="rId89" Type="http://schemas.openxmlformats.org/officeDocument/2006/relationships/image" Target="../media/image142.png"/><Relationship Id="rId16" Type="http://schemas.openxmlformats.org/officeDocument/2006/relationships/image" Target="../media/image106.png"/><Relationship Id="rId11" Type="http://schemas.openxmlformats.org/officeDocument/2006/relationships/customXml" Target="../ink/ink43.xml"/><Relationship Id="rId32" Type="http://schemas.openxmlformats.org/officeDocument/2006/relationships/image" Target="../media/image114.png"/><Relationship Id="rId37" Type="http://schemas.openxmlformats.org/officeDocument/2006/relationships/customXml" Target="../ink/ink56.xml"/><Relationship Id="rId53" Type="http://schemas.openxmlformats.org/officeDocument/2006/relationships/customXml" Target="../ink/ink64.xml"/><Relationship Id="rId58" Type="http://schemas.openxmlformats.org/officeDocument/2006/relationships/image" Target="../media/image127.png"/><Relationship Id="rId74" Type="http://schemas.openxmlformats.org/officeDocument/2006/relationships/image" Target="../media/image135.png"/><Relationship Id="rId79" Type="http://schemas.openxmlformats.org/officeDocument/2006/relationships/customXml" Target="../ink/ink77.xml"/><Relationship Id="rId5" Type="http://schemas.openxmlformats.org/officeDocument/2006/relationships/customXml" Target="../ink/ink40.xml"/><Relationship Id="rId90" Type="http://schemas.openxmlformats.org/officeDocument/2006/relationships/customXml" Target="../ink/ink82.xml"/><Relationship Id="rId14" Type="http://schemas.openxmlformats.org/officeDocument/2006/relationships/image" Target="../media/image105.png"/><Relationship Id="rId22" Type="http://schemas.openxmlformats.org/officeDocument/2006/relationships/image" Target="../media/image109.png"/><Relationship Id="rId27" Type="http://schemas.openxmlformats.org/officeDocument/2006/relationships/customXml" Target="../ink/ink51.xml"/><Relationship Id="rId30" Type="http://schemas.openxmlformats.org/officeDocument/2006/relationships/image" Target="../media/image113.png"/><Relationship Id="rId35" Type="http://schemas.openxmlformats.org/officeDocument/2006/relationships/customXml" Target="../ink/ink55.xml"/><Relationship Id="rId43" Type="http://schemas.openxmlformats.org/officeDocument/2006/relationships/customXml" Target="../ink/ink59.xml"/><Relationship Id="rId48" Type="http://schemas.openxmlformats.org/officeDocument/2006/relationships/image" Target="../media/image122.png"/><Relationship Id="rId56" Type="http://schemas.openxmlformats.org/officeDocument/2006/relationships/image" Target="../media/image126.png"/><Relationship Id="rId64" Type="http://schemas.openxmlformats.org/officeDocument/2006/relationships/image" Target="../media/image130.png"/><Relationship Id="rId69" Type="http://schemas.openxmlformats.org/officeDocument/2006/relationships/customXml" Target="../ink/ink72.xml"/><Relationship Id="rId77" Type="http://schemas.openxmlformats.org/officeDocument/2006/relationships/customXml" Target="../ink/ink76.xml"/><Relationship Id="rId8" Type="http://schemas.openxmlformats.org/officeDocument/2006/relationships/image" Target="../media/image102.png"/><Relationship Id="rId51" Type="http://schemas.openxmlformats.org/officeDocument/2006/relationships/customXml" Target="../ink/ink63.xml"/><Relationship Id="rId72" Type="http://schemas.openxmlformats.org/officeDocument/2006/relationships/image" Target="../media/image134.png"/><Relationship Id="rId80" Type="http://schemas.openxmlformats.org/officeDocument/2006/relationships/image" Target="../media/image138.png"/><Relationship Id="rId85" Type="http://schemas.openxmlformats.org/officeDocument/2006/relationships/customXml" Target="../ink/ink80.xml"/><Relationship Id="rId3" Type="http://schemas.openxmlformats.org/officeDocument/2006/relationships/customXml" Target="../ink/ink39.xml"/><Relationship Id="rId12" Type="http://schemas.openxmlformats.org/officeDocument/2006/relationships/image" Target="../media/image104.png"/><Relationship Id="rId17" Type="http://schemas.openxmlformats.org/officeDocument/2006/relationships/customXml" Target="../ink/ink46.xml"/><Relationship Id="rId25" Type="http://schemas.openxmlformats.org/officeDocument/2006/relationships/customXml" Target="../ink/ink50.xml"/><Relationship Id="rId33" Type="http://schemas.openxmlformats.org/officeDocument/2006/relationships/customXml" Target="../ink/ink54.xml"/><Relationship Id="rId38" Type="http://schemas.openxmlformats.org/officeDocument/2006/relationships/image" Target="../media/image117.png"/><Relationship Id="rId46" Type="http://schemas.openxmlformats.org/officeDocument/2006/relationships/image" Target="../media/image121.png"/><Relationship Id="rId59" Type="http://schemas.openxmlformats.org/officeDocument/2006/relationships/customXml" Target="../ink/ink67.xml"/><Relationship Id="rId67" Type="http://schemas.openxmlformats.org/officeDocument/2006/relationships/customXml" Target="../ink/ink71.xml"/><Relationship Id="rId20" Type="http://schemas.openxmlformats.org/officeDocument/2006/relationships/image" Target="../media/image108.png"/><Relationship Id="rId41" Type="http://schemas.openxmlformats.org/officeDocument/2006/relationships/customXml" Target="../ink/ink58.xml"/><Relationship Id="rId54" Type="http://schemas.openxmlformats.org/officeDocument/2006/relationships/image" Target="../media/image125.png"/><Relationship Id="rId62" Type="http://schemas.openxmlformats.org/officeDocument/2006/relationships/image" Target="../media/image129.png"/><Relationship Id="rId70" Type="http://schemas.openxmlformats.org/officeDocument/2006/relationships/image" Target="../media/image133.png"/><Relationship Id="rId75" Type="http://schemas.openxmlformats.org/officeDocument/2006/relationships/customXml" Target="../ink/ink75.xml"/><Relationship Id="rId83" Type="http://schemas.openxmlformats.org/officeDocument/2006/relationships/customXml" Target="../ink/ink79.xml"/><Relationship Id="rId88" Type="http://schemas.openxmlformats.org/officeDocument/2006/relationships/customXml" Target="../ink/ink81.xml"/><Relationship Id="rId91" Type="http://schemas.openxmlformats.org/officeDocument/2006/relationships/image" Target="../media/image143.png"/><Relationship Id="rId1" Type="http://schemas.openxmlformats.org/officeDocument/2006/relationships/slideLayout" Target="../slideLayouts/slideLayout6.xml"/><Relationship Id="rId6" Type="http://schemas.openxmlformats.org/officeDocument/2006/relationships/image" Target="../media/image101.png"/><Relationship Id="rId15" Type="http://schemas.openxmlformats.org/officeDocument/2006/relationships/customXml" Target="../ink/ink45.xml"/><Relationship Id="rId23" Type="http://schemas.openxmlformats.org/officeDocument/2006/relationships/customXml" Target="../ink/ink49.xml"/><Relationship Id="rId28" Type="http://schemas.openxmlformats.org/officeDocument/2006/relationships/image" Target="../media/image112.png"/><Relationship Id="rId36" Type="http://schemas.openxmlformats.org/officeDocument/2006/relationships/image" Target="../media/image116.png"/><Relationship Id="rId49" Type="http://schemas.openxmlformats.org/officeDocument/2006/relationships/customXml" Target="../ink/ink62.xml"/><Relationship Id="rId57" Type="http://schemas.openxmlformats.org/officeDocument/2006/relationships/customXml" Target="../ink/ink66.xml"/><Relationship Id="rId10" Type="http://schemas.openxmlformats.org/officeDocument/2006/relationships/image" Target="../media/image103.png"/><Relationship Id="rId31" Type="http://schemas.openxmlformats.org/officeDocument/2006/relationships/customXml" Target="../ink/ink53.xml"/><Relationship Id="rId44" Type="http://schemas.openxmlformats.org/officeDocument/2006/relationships/image" Target="../media/image120.png"/><Relationship Id="rId52" Type="http://schemas.openxmlformats.org/officeDocument/2006/relationships/image" Target="../media/image124.png"/><Relationship Id="rId60" Type="http://schemas.openxmlformats.org/officeDocument/2006/relationships/image" Target="../media/image128.png"/><Relationship Id="rId65" Type="http://schemas.openxmlformats.org/officeDocument/2006/relationships/customXml" Target="../ink/ink70.xml"/><Relationship Id="rId73" Type="http://schemas.openxmlformats.org/officeDocument/2006/relationships/customXml" Target="../ink/ink74.xml"/><Relationship Id="rId78" Type="http://schemas.openxmlformats.org/officeDocument/2006/relationships/image" Target="../media/image137.png"/><Relationship Id="rId81" Type="http://schemas.openxmlformats.org/officeDocument/2006/relationships/customXml" Target="../ink/ink78.xml"/><Relationship Id="rId86" Type="http://schemas.openxmlformats.org/officeDocument/2006/relationships/image" Target="../media/image141.png"/><Relationship Id="rId4" Type="http://schemas.openxmlformats.org/officeDocument/2006/relationships/image" Target="../media/image1000.png"/><Relationship Id="rId9" Type="http://schemas.openxmlformats.org/officeDocument/2006/relationships/customXml" Target="../ink/ink42.xml"/><Relationship Id="rId13" Type="http://schemas.openxmlformats.org/officeDocument/2006/relationships/customXml" Target="../ink/ink44.xml"/><Relationship Id="rId18" Type="http://schemas.openxmlformats.org/officeDocument/2006/relationships/image" Target="../media/image107.png"/><Relationship Id="rId39" Type="http://schemas.openxmlformats.org/officeDocument/2006/relationships/customXml" Target="../ink/ink57.xml"/><Relationship Id="rId34" Type="http://schemas.openxmlformats.org/officeDocument/2006/relationships/image" Target="../media/image115.png"/><Relationship Id="rId50" Type="http://schemas.openxmlformats.org/officeDocument/2006/relationships/image" Target="../media/image123.png"/><Relationship Id="rId55" Type="http://schemas.openxmlformats.org/officeDocument/2006/relationships/customXml" Target="../ink/ink65.xml"/><Relationship Id="rId76" Type="http://schemas.openxmlformats.org/officeDocument/2006/relationships/image" Target="../media/image136.png"/><Relationship Id="rId7" Type="http://schemas.openxmlformats.org/officeDocument/2006/relationships/customXml" Target="../ink/ink41.xml"/><Relationship Id="rId71" Type="http://schemas.openxmlformats.org/officeDocument/2006/relationships/customXml" Target="../ink/ink73.xml"/><Relationship Id="rId2" Type="http://schemas.openxmlformats.org/officeDocument/2006/relationships/image" Target="../media/image100.png"/><Relationship Id="rId29" Type="http://schemas.openxmlformats.org/officeDocument/2006/relationships/customXml" Target="../ink/ink52.xml"/><Relationship Id="rId24" Type="http://schemas.openxmlformats.org/officeDocument/2006/relationships/image" Target="../media/image110.png"/><Relationship Id="rId40" Type="http://schemas.openxmlformats.org/officeDocument/2006/relationships/image" Target="../media/image118.png"/><Relationship Id="rId45" Type="http://schemas.openxmlformats.org/officeDocument/2006/relationships/customXml" Target="../ink/ink60.xml"/><Relationship Id="rId66" Type="http://schemas.openxmlformats.org/officeDocument/2006/relationships/image" Target="../media/image131.png"/><Relationship Id="rId87" Type="http://schemas.openxmlformats.org/officeDocument/2006/relationships/image" Target="../media/image92.png"/><Relationship Id="rId61" Type="http://schemas.openxmlformats.org/officeDocument/2006/relationships/customXml" Target="../ink/ink68.xml"/><Relationship Id="rId82" Type="http://schemas.openxmlformats.org/officeDocument/2006/relationships/image" Target="../media/image139.png"/><Relationship Id="rId19" Type="http://schemas.openxmlformats.org/officeDocument/2006/relationships/customXml" Target="../ink/ink4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64248" y="3003607"/>
            <a:ext cx="5350502" cy="838831"/>
          </a:xfrm>
        </p:spPr>
        <p:txBody>
          <a:bodyPr anchor="t">
            <a:normAutofit/>
          </a:bodyPr>
          <a:lstStyle/>
          <a:p>
            <a:pPr algn="l"/>
            <a:r>
              <a:rPr lang="en-US" sz="4000" dirty="0">
                <a:solidFill>
                  <a:schemeClr val="tx2"/>
                </a:solidFill>
              </a:rPr>
              <a:t>Digital Image Processing</a:t>
            </a:r>
          </a:p>
        </p:txBody>
      </p:sp>
      <p:sp>
        <p:nvSpPr>
          <p:cNvPr id="3" name="Subtitle 2"/>
          <p:cNvSpPr>
            <a:spLocks noGrp="1"/>
          </p:cNvSpPr>
          <p:nvPr>
            <p:ph type="subTitle" idx="1"/>
          </p:nvPr>
        </p:nvSpPr>
        <p:spPr>
          <a:xfrm>
            <a:off x="6501333" y="4049485"/>
            <a:ext cx="4805691" cy="838831"/>
          </a:xfrm>
        </p:spPr>
        <p:txBody>
          <a:bodyPr anchor="b">
            <a:normAutofit/>
          </a:bodyPr>
          <a:lstStyle/>
          <a:p>
            <a:pPr algn="l"/>
            <a:r>
              <a:rPr lang="en-US" altLang="en-US" sz="2000" dirty="0">
                <a:solidFill>
                  <a:schemeClr val="tx2"/>
                </a:solidFill>
                <a:latin typeface="Verdana" panose="020B0604030504040204" pitchFamily="34" charset="0"/>
              </a:rPr>
              <a:t>Dr. Mubashir Ahmad (Ph.D.)</a:t>
            </a:r>
          </a:p>
          <a:p>
            <a:pPr algn="l"/>
            <a:endParaRPr lang="en-US" sz="2000" dirty="0">
              <a:solidFill>
                <a:schemeClr val="tx2"/>
              </a:solidFill>
            </a:endParaRPr>
          </a:p>
        </p:txBody>
      </p:sp>
      <p:pic>
        <p:nvPicPr>
          <p:cNvPr id="7" name="Graphic 6" descr="Camera">
            <a:extLst>
              <a:ext uri="{FF2B5EF4-FFF2-40B4-BE49-F238E27FC236}">
                <a16:creationId xmlns:a16="http://schemas.microsoft.com/office/drawing/2014/main" id="{037B83B5-3751-FDA7-F99F-88FAB64F90D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spTree>
    <p:extLst>
      <p:ext uri="{BB962C8B-B14F-4D97-AF65-F5344CB8AC3E}">
        <p14:creationId xmlns:p14="http://schemas.microsoft.com/office/powerpoint/2010/main" val="1567634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941D4-BD26-A30D-F4CD-3525D075C8B6}"/>
              </a:ext>
            </a:extLst>
          </p:cNvPr>
          <p:cNvSpPr>
            <a:spLocks noGrp="1"/>
          </p:cNvSpPr>
          <p:nvPr>
            <p:ph type="title"/>
          </p:nvPr>
        </p:nvSpPr>
        <p:spPr/>
        <p:txBody>
          <a:bodyPr/>
          <a:lstStyle/>
          <a:p>
            <a:r>
              <a:rPr lang="en-US" dirty="0"/>
              <a:t>Gaussian smoothing filter</a:t>
            </a:r>
          </a:p>
        </p:txBody>
      </p:sp>
      <p:sp>
        <p:nvSpPr>
          <p:cNvPr id="3" name="Content Placeholder 2">
            <a:extLst>
              <a:ext uri="{FF2B5EF4-FFF2-40B4-BE49-F238E27FC236}">
                <a16:creationId xmlns:a16="http://schemas.microsoft.com/office/drawing/2014/main" id="{AA0C6F99-18A1-1125-2001-4DA4C6780324}"/>
              </a:ext>
            </a:extLst>
          </p:cNvPr>
          <p:cNvSpPr>
            <a:spLocks noGrp="1"/>
          </p:cNvSpPr>
          <p:nvPr>
            <p:ph idx="1"/>
          </p:nvPr>
        </p:nvSpPr>
        <p:spPr/>
        <p:txBody>
          <a:bodyPr/>
          <a:lstStyle/>
          <a:p>
            <a:r>
              <a:rPr lang="en-US" dirty="0"/>
              <a:t>The Gaussian smoothing operator is </a:t>
            </a:r>
            <a:r>
              <a:rPr lang="en-US" b="1" dirty="0"/>
              <a:t>a 2-D convolution operator that is used to `blur' images and remove detail and noise</a:t>
            </a:r>
            <a:r>
              <a:rPr lang="en-US" dirty="0"/>
              <a:t>. In this sense it is similar to the mean filter, but it uses a different kernel that represents the shape of a Gaussian (`bell-shaped') hump.</a:t>
            </a:r>
          </a:p>
        </p:txBody>
      </p:sp>
    </p:spTree>
    <p:extLst>
      <p:ext uri="{BB962C8B-B14F-4D97-AF65-F5344CB8AC3E}">
        <p14:creationId xmlns:p14="http://schemas.microsoft.com/office/powerpoint/2010/main" val="2583839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32E31-9381-1CCE-F46A-E382D175C03E}"/>
              </a:ext>
            </a:extLst>
          </p:cNvPr>
          <p:cNvSpPr>
            <a:spLocks noGrp="1"/>
          </p:cNvSpPr>
          <p:nvPr>
            <p:ph type="title"/>
          </p:nvPr>
        </p:nvSpPr>
        <p:spPr/>
        <p:txBody>
          <a:bodyPr/>
          <a:lstStyle/>
          <a:p>
            <a:r>
              <a:rPr lang="en-US" dirty="0"/>
              <a:t>Gaussian smoothing filter</a:t>
            </a:r>
          </a:p>
        </p:txBody>
      </p:sp>
      <p:sp>
        <p:nvSpPr>
          <p:cNvPr id="3" name="Content Placeholder 2">
            <a:extLst>
              <a:ext uri="{FF2B5EF4-FFF2-40B4-BE49-F238E27FC236}">
                <a16:creationId xmlns:a16="http://schemas.microsoft.com/office/drawing/2014/main" id="{BDD5F790-73D5-14A3-A7F1-4C3236601A83}"/>
              </a:ext>
            </a:extLst>
          </p:cNvPr>
          <p:cNvSpPr>
            <a:spLocks noGrp="1"/>
          </p:cNvSpPr>
          <p:nvPr>
            <p:ph idx="1"/>
          </p:nvPr>
        </p:nvSpPr>
        <p:spPr/>
        <p:txBody>
          <a:bodyPr/>
          <a:lstStyle/>
          <a:p>
            <a:r>
              <a:rPr lang="en-US" dirty="0">
                <a:effectLst/>
                <a:latin typeface="Arial" panose="020B0604020202020204" pitchFamily="34" charset="0"/>
              </a:rPr>
              <a:t>a case of weighted averaging</a:t>
            </a:r>
            <a:br>
              <a:rPr lang="en-US" dirty="0"/>
            </a:br>
            <a:r>
              <a:rPr lang="en-US" dirty="0">
                <a:effectLst/>
                <a:latin typeface="Arial" panose="020B0604020202020204" pitchFamily="34" charset="0"/>
              </a:rPr>
              <a:t>– The coefficients are a 2D Gaussian.</a:t>
            </a:r>
            <a:br>
              <a:rPr lang="en-US" dirty="0"/>
            </a:br>
            <a:r>
              <a:rPr lang="en-US" dirty="0">
                <a:effectLst/>
                <a:latin typeface="Arial" panose="020B0604020202020204" pitchFamily="34" charset="0"/>
              </a:rPr>
              <a:t>– Gives more weight at the central pixels and less</a:t>
            </a:r>
            <a:br>
              <a:rPr lang="en-US" dirty="0"/>
            </a:br>
            <a:r>
              <a:rPr lang="en-US" dirty="0">
                <a:effectLst/>
                <a:latin typeface="Arial" panose="020B0604020202020204" pitchFamily="34" charset="0"/>
              </a:rPr>
              <a:t>weights to the neighbors.</a:t>
            </a:r>
            <a:br>
              <a:rPr lang="en-US" dirty="0"/>
            </a:br>
            <a:r>
              <a:rPr lang="en-US" dirty="0">
                <a:effectLst/>
                <a:latin typeface="Arial" panose="020B0604020202020204" pitchFamily="34" charset="0"/>
              </a:rPr>
              <a:t>– The farther away the neighbors, the smaller the</a:t>
            </a:r>
            <a:br>
              <a:rPr lang="en-US" dirty="0"/>
            </a:br>
            <a:r>
              <a:rPr lang="en-US" dirty="0">
                <a:effectLst/>
                <a:latin typeface="Arial" panose="020B0604020202020204" pitchFamily="34" charset="0"/>
              </a:rPr>
              <a:t>weight.</a:t>
            </a:r>
          </a:p>
          <a:p>
            <a:endParaRPr lang="en-US" dirty="0"/>
          </a:p>
        </p:txBody>
      </p:sp>
      <p:pic>
        <p:nvPicPr>
          <p:cNvPr id="5" name="Picture 4" descr="Shape&#10;&#10;Description automatically generated with medium confidence">
            <a:extLst>
              <a:ext uri="{FF2B5EF4-FFF2-40B4-BE49-F238E27FC236}">
                <a16:creationId xmlns:a16="http://schemas.microsoft.com/office/drawing/2014/main" id="{B4F0502E-00A8-8676-8398-2AEB02333A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9951" y="4352925"/>
            <a:ext cx="4559558" cy="1035504"/>
          </a:xfrm>
          <a:prstGeom prst="rect">
            <a:avLst/>
          </a:prstGeom>
        </p:spPr>
      </p:pic>
    </p:spTree>
    <p:extLst>
      <p:ext uri="{BB962C8B-B14F-4D97-AF65-F5344CB8AC3E}">
        <p14:creationId xmlns:p14="http://schemas.microsoft.com/office/powerpoint/2010/main" val="935207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563EC-8F60-4951-AA93-B7A5C94C9BED}"/>
              </a:ext>
            </a:extLst>
          </p:cNvPr>
          <p:cNvSpPr>
            <a:spLocks noGrp="1"/>
          </p:cNvSpPr>
          <p:nvPr>
            <p:ph type="title"/>
          </p:nvPr>
        </p:nvSpPr>
        <p:spPr/>
        <p:txBody>
          <a:bodyPr/>
          <a:lstStyle/>
          <a:p>
            <a:r>
              <a:rPr lang="en-US" dirty="0"/>
              <a:t>Filter designing</a:t>
            </a:r>
          </a:p>
        </p:txBody>
      </p:sp>
      <p:pic>
        <p:nvPicPr>
          <p:cNvPr id="13" name="Picture 12">
            <a:extLst>
              <a:ext uri="{FF2B5EF4-FFF2-40B4-BE49-F238E27FC236}">
                <a16:creationId xmlns:a16="http://schemas.microsoft.com/office/drawing/2014/main" id="{83F399AF-3CA4-4A55-42C3-579FF9620541}"/>
              </a:ext>
            </a:extLst>
          </p:cNvPr>
          <p:cNvPicPr>
            <a:picLocks noChangeAspect="1"/>
          </p:cNvPicPr>
          <p:nvPr/>
        </p:nvPicPr>
        <p:blipFill>
          <a:blip r:embed="rId2"/>
          <a:stretch>
            <a:fillRect/>
          </a:stretch>
        </p:blipFill>
        <p:spPr>
          <a:xfrm>
            <a:off x="6651947" y="4657725"/>
            <a:ext cx="4867275" cy="1666875"/>
          </a:xfrm>
          <a:prstGeom prst="rect">
            <a:avLst/>
          </a:prstGeom>
        </p:spPr>
      </p:pic>
      <p:pic>
        <p:nvPicPr>
          <p:cNvPr id="6" name="Picture 5">
            <a:extLst>
              <a:ext uri="{FF2B5EF4-FFF2-40B4-BE49-F238E27FC236}">
                <a16:creationId xmlns:a16="http://schemas.microsoft.com/office/drawing/2014/main" id="{DDD18664-D6AA-98F6-9403-BB7BF1963775}"/>
              </a:ext>
            </a:extLst>
          </p:cNvPr>
          <p:cNvPicPr>
            <a:picLocks noChangeAspect="1"/>
          </p:cNvPicPr>
          <p:nvPr/>
        </p:nvPicPr>
        <p:blipFill>
          <a:blip r:embed="rId3"/>
          <a:stretch>
            <a:fillRect/>
          </a:stretch>
        </p:blipFill>
        <p:spPr>
          <a:xfrm>
            <a:off x="173491" y="233362"/>
            <a:ext cx="6010275" cy="6391275"/>
          </a:xfrm>
          <a:prstGeom prst="rect">
            <a:avLst/>
          </a:prstGeom>
        </p:spPr>
      </p:pic>
    </p:spTree>
    <p:extLst>
      <p:ext uri="{BB962C8B-B14F-4D97-AF65-F5344CB8AC3E}">
        <p14:creationId xmlns:p14="http://schemas.microsoft.com/office/powerpoint/2010/main" val="4018738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563EC-8F60-4951-AA93-B7A5C94C9BED}"/>
              </a:ext>
            </a:extLst>
          </p:cNvPr>
          <p:cNvSpPr>
            <a:spLocks noGrp="1"/>
          </p:cNvSpPr>
          <p:nvPr>
            <p:ph type="title"/>
          </p:nvPr>
        </p:nvSpPr>
        <p:spPr/>
        <p:txBody>
          <a:bodyPr/>
          <a:lstStyle/>
          <a:p>
            <a:r>
              <a:rPr lang="en-US"/>
              <a:t>Filter designing</a:t>
            </a:r>
          </a:p>
        </p:txBody>
      </p:sp>
      <p:sp>
        <p:nvSpPr>
          <p:cNvPr id="6" name="Content Placeholder 5">
            <a:extLst>
              <a:ext uri="{FF2B5EF4-FFF2-40B4-BE49-F238E27FC236}">
                <a16:creationId xmlns:a16="http://schemas.microsoft.com/office/drawing/2014/main" id="{2C231FBC-50F5-175F-FAA8-DF9B33E625CD}"/>
              </a:ext>
            </a:extLst>
          </p:cNvPr>
          <p:cNvSpPr>
            <a:spLocks noGrp="1"/>
          </p:cNvSpPr>
          <p:nvPr>
            <p:ph idx="1"/>
          </p:nvPr>
        </p:nvSpPr>
        <p:spPr/>
        <p:txBody>
          <a:bodyPr/>
          <a:lstStyle/>
          <a:p>
            <a:endParaRPr lang="en-US" dirty="0"/>
          </a:p>
        </p:txBody>
      </p:sp>
      <p:pic>
        <p:nvPicPr>
          <p:cNvPr id="12" name="Picture 11">
            <a:extLst>
              <a:ext uri="{FF2B5EF4-FFF2-40B4-BE49-F238E27FC236}">
                <a16:creationId xmlns:a16="http://schemas.microsoft.com/office/drawing/2014/main" id="{814A2A35-C5F3-C6CC-A7C6-11834099A51A}"/>
              </a:ext>
            </a:extLst>
          </p:cNvPr>
          <p:cNvPicPr>
            <a:picLocks noChangeAspect="1"/>
          </p:cNvPicPr>
          <p:nvPr/>
        </p:nvPicPr>
        <p:blipFill>
          <a:blip r:embed="rId2"/>
          <a:stretch>
            <a:fillRect/>
          </a:stretch>
        </p:blipFill>
        <p:spPr>
          <a:xfrm>
            <a:off x="919162" y="1825625"/>
            <a:ext cx="9439275" cy="2295525"/>
          </a:xfrm>
          <a:prstGeom prst="rect">
            <a:avLst/>
          </a:prstGeom>
        </p:spPr>
      </p:pic>
    </p:spTree>
    <p:extLst>
      <p:ext uri="{BB962C8B-B14F-4D97-AF65-F5344CB8AC3E}">
        <p14:creationId xmlns:p14="http://schemas.microsoft.com/office/powerpoint/2010/main" val="2664581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CB321-52A0-7830-EEB4-F672CE9B442F}"/>
              </a:ext>
            </a:extLst>
          </p:cNvPr>
          <p:cNvSpPr>
            <a:spLocks noGrp="1"/>
          </p:cNvSpPr>
          <p:nvPr>
            <p:ph type="title"/>
          </p:nvPr>
        </p:nvSpPr>
        <p:spPr/>
        <p:txBody>
          <a:bodyPr/>
          <a:lstStyle/>
          <a:p>
            <a:endParaRPr lang="en-US"/>
          </a:p>
        </p:txBody>
      </p:sp>
      <p:pic>
        <p:nvPicPr>
          <p:cNvPr id="5" name="Content Placeholder 4" descr="A picture containing text, screenshot, receipt&#10;&#10;Description automatically generated">
            <a:extLst>
              <a:ext uri="{FF2B5EF4-FFF2-40B4-BE49-F238E27FC236}">
                <a16:creationId xmlns:a16="http://schemas.microsoft.com/office/drawing/2014/main" id="{229C4255-DA4C-0822-3DA8-A88B4EFD87B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5974" y="181881"/>
            <a:ext cx="6636825" cy="6356397"/>
          </a:xfrm>
        </p:spPr>
      </p:pic>
      <p:pic>
        <p:nvPicPr>
          <p:cNvPr id="7" name="Picture 6" descr="Table&#10;&#10;Description automatically generated">
            <a:extLst>
              <a:ext uri="{FF2B5EF4-FFF2-40B4-BE49-F238E27FC236}">
                <a16:creationId xmlns:a16="http://schemas.microsoft.com/office/drawing/2014/main" id="{61BA2C38-1ACF-7D5A-1ABD-32C47966C2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24007" y="365125"/>
            <a:ext cx="4914900" cy="4314825"/>
          </a:xfrm>
          <a:prstGeom prst="rect">
            <a:avLst/>
          </a:prstGeom>
        </p:spPr>
      </p:pic>
    </p:spTree>
    <p:extLst>
      <p:ext uri="{BB962C8B-B14F-4D97-AF65-F5344CB8AC3E}">
        <p14:creationId xmlns:p14="http://schemas.microsoft.com/office/powerpoint/2010/main" val="38017571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117"/>
          <p:cNvSpPr txBox="1">
            <a:spLocks noGrp="1"/>
          </p:cNvSpPr>
          <p:nvPr>
            <p:ph type="title"/>
          </p:nvPr>
        </p:nvSpPr>
        <p:spPr>
          <a:xfrm>
            <a:off x="1905000" y="0"/>
            <a:ext cx="8229600" cy="4873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rgbClr val="000099"/>
              </a:buClr>
              <a:buSzPts val="2800"/>
            </a:pPr>
            <a:r>
              <a:rPr lang="en-US" sz="2800" b="1" i="1">
                <a:solidFill>
                  <a:srgbClr val="000099"/>
                </a:solidFill>
                <a:latin typeface="Arial"/>
                <a:ea typeface="Arial"/>
                <a:cs typeface="Arial"/>
                <a:sym typeface="Arial"/>
              </a:rPr>
              <a:t>Order Statistical filters</a:t>
            </a:r>
            <a:endParaRPr/>
          </a:p>
        </p:txBody>
      </p:sp>
      <p:sp>
        <p:nvSpPr>
          <p:cNvPr id="1203" name="Google Shape;1203;p117"/>
          <p:cNvSpPr txBox="1">
            <a:spLocks noGrp="1"/>
          </p:cNvSpPr>
          <p:nvPr>
            <p:ph type="body" idx="1"/>
          </p:nvPr>
        </p:nvSpPr>
        <p:spPr>
          <a:xfrm>
            <a:off x="2063750" y="981076"/>
            <a:ext cx="8305800" cy="2376487"/>
          </a:xfrm>
          <a:prstGeom prst="rect">
            <a:avLst/>
          </a:prstGeom>
          <a:noFill/>
          <a:ln>
            <a:noFill/>
          </a:ln>
        </p:spPr>
        <p:txBody>
          <a:bodyPr spcFirstLastPara="1" vert="horz" wrap="square" lIns="91425" tIns="45700" rIns="91425" bIns="45700" rtlCol="0" anchor="t" anchorCtr="0">
            <a:noAutofit/>
          </a:bodyPr>
          <a:lstStyle/>
          <a:p>
            <a:pPr marL="342900" indent="-342900">
              <a:spcBef>
                <a:spcPts val="0"/>
              </a:spcBef>
              <a:buClr>
                <a:schemeClr val="dk1"/>
              </a:buClr>
              <a:buSzPts val="1800"/>
              <a:buFont typeface="Arial"/>
              <a:buChar char="•"/>
            </a:pPr>
            <a:r>
              <a:rPr lang="en-US" sz="1800" b="1" i="1" dirty="0">
                <a:solidFill>
                  <a:schemeClr val="dk1"/>
                </a:solidFill>
                <a:latin typeface="Arial"/>
                <a:ea typeface="Arial"/>
                <a:cs typeface="Arial"/>
                <a:sym typeface="Arial"/>
              </a:rPr>
              <a:t>These refer to non-linear filters whose response is based on ordering the pixels contained in the neighborhood. Examples include Max, Min, Median filters. </a:t>
            </a:r>
            <a:endParaRPr dirty="0"/>
          </a:p>
          <a:p>
            <a:pPr marL="342900" indent="-342900">
              <a:spcBef>
                <a:spcPts val="720"/>
              </a:spcBef>
              <a:buClr>
                <a:schemeClr val="dk1"/>
              </a:buClr>
              <a:buSzPts val="1800"/>
              <a:buFont typeface="Arial"/>
              <a:buChar char="•"/>
            </a:pPr>
            <a:r>
              <a:rPr lang="en-US" sz="1800" b="1" i="1" dirty="0">
                <a:solidFill>
                  <a:schemeClr val="dk1"/>
                </a:solidFill>
                <a:latin typeface="Arial"/>
                <a:ea typeface="Arial"/>
                <a:cs typeface="Arial"/>
                <a:sym typeface="Arial"/>
              </a:rPr>
              <a:t>The </a:t>
            </a:r>
            <a:r>
              <a:rPr lang="en-US" sz="1800" b="1" i="1" dirty="0">
                <a:solidFill>
                  <a:srgbClr val="000099"/>
                </a:solidFill>
                <a:latin typeface="Arial"/>
                <a:ea typeface="Arial"/>
                <a:cs typeface="Arial"/>
                <a:sym typeface="Arial"/>
              </a:rPr>
              <a:t>median</a:t>
            </a:r>
            <a:r>
              <a:rPr lang="en-US" sz="1800" b="1" i="1" dirty="0">
                <a:solidFill>
                  <a:schemeClr val="dk1"/>
                </a:solidFill>
                <a:latin typeface="Arial"/>
                <a:ea typeface="Arial"/>
                <a:cs typeface="Arial"/>
                <a:sym typeface="Arial"/>
              </a:rPr>
              <a:t> which replaces the value at the </a:t>
            </a:r>
            <a:r>
              <a:rPr lang="en-US" sz="1800" b="1" i="1" dirty="0" err="1">
                <a:solidFill>
                  <a:schemeClr val="dk1"/>
                </a:solidFill>
                <a:latin typeface="Arial"/>
                <a:ea typeface="Arial"/>
                <a:cs typeface="Arial"/>
                <a:sym typeface="Arial"/>
              </a:rPr>
              <a:t>centre</a:t>
            </a:r>
            <a:r>
              <a:rPr lang="en-US" sz="1800" b="1" i="1" dirty="0">
                <a:solidFill>
                  <a:schemeClr val="dk1"/>
                </a:solidFill>
                <a:latin typeface="Arial"/>
                <a:ea typeface="Arial"/>
                <a:cs typeface="Arial"/>
                <a:sym typeface="Arial"/>
              </a:rPr>
              <a:t> by the median pixel value in the </a:t>
            </a:r>
            <a:r>
              <a:rPr lang="en-US" sz="1800" b="1" i="1" dirty="0" err="1">
                <a:solidFill>
                  <a:schemeClr val="dk1"/>
                </a:solidFill>
                <a:latin typeface="Arial"/>
                <a:ea typeface="Arial"/>
                <a:cs typeface="Arial"/>
                <a:sym typeface="Arial"/>
              </a:rPr>
              <a:t>neighbourhood</a:t>
            </a:r>
            <a:r>
              <a:rPr lang="en-US" sz="1800" b="1" i="1" dirty="0">
                <a:solidFill>
                  <a:schemeClr val="dk1"/>
                </a:solidFill>
                <a:latin typeface="Arial"/>
                <a:ea typeface="Arial"/>
                <a:cs typeface="Arial"/>
                <a:sym typeface="Arial"/>
              </a:rPr>
              <a:t>, (i.e. the middle element when they are sorted.</a:t>
            </a:r>
            <a:endParaRPr dirty="0"/>
          </a:p>
          <a:p>
            <a:pPr marL="342900" indent="-342900">
              <a:spcBef>
                <a:spcPts val="720"/>
              </a:spcBef>
              <a:buClr>
                <a:schemeClr val="dk1"/>
              </a:buClr>
              <a:buSzPts val="1800"/>
              <a:buFont typeface="Arial"/>
              <a:buChar char="•"/>
            </a:pPr>
            <a:r>
              <a:rPr lang="en-US" sz="1800" b="1" i="1" dirty="0">
                <a:solidFill>
                  <a:schemeClr val="dk1"/>
                </a:solidFill>
                <a:latin typeface="Arial"/>
                <a:ea typeface="Arial"/>
                <a:cs typeface="Arial"/>
                <a:sym typeface="Arial"/>
              </a:rPr>
              <a:t>Median filters are particularly useful in removing </a:t>
            </a:r>
            <a:r>
              <a:rPr lang="en-US" sz="1800" b="1" i="1" dirty="0">
                <a:solidFill>
                  <a:srgbClr val="000099"/>
                </a:solidFill>
                <a:latin typeface="Arial"/>
                <a:ea typeface="Arial"/>
                <a:cs typeface="Arial"/>
                <a:sym typeface="Arial"/>
              </a:rPr>
              <a:t>impulse noise</a:t>
            </a:r>
            <a:r>
              <a:rPr lang="en-US" sz="1800" b="1" i="1" dirty="0">
                <a:solidFill>
                  <a:schemeClr val="dk1"/>
                </a:solidFill>
                <a:latin typeface="Arial"/>
                <a:ea typeface="Arial"/>
                <a:cs typeface="Arial"/>
                <a:sym typeface="Arial"/>
              </a:rPr>
              <a:t>, also known as </a:t>
            </a:r>
            <a:r>
              <a:rPr lang="en-US" sz="1800" b="1" i="1" dirty="0">
                <a:solidFill>
                  <a:srgbClr val="000099"/>
                </a:solidFill>
                <a:latin typeface="Arial"/>
                <a:ea typeface="Arial"/>
                <a:cs typeface="Arial"/>
                <a:sym typeface="Arial"/>
              </a:rPr>
              <a:t>salt-and-pepper</a:t>
            </a:r>
            <a:r>
              <a:rPr lang="en-US" sz="1800" b="1" i="1" dirty="0">
                <a:solidFill>
                  <a:schemeClr val="dk1"/>
                </a:solidFill>
                <a:latin typeface="Arial"/>
                <a:ea typeface="Arial"/>
                <a:cs typeface="Arial"/>
                <a:sym typeface="Arial"/>
              </a:rPr>
              <a:t>.</a:t>
            </a:r>
            <a:endParaRPr dirty="0"/>
          </a:p>
        </p:txBody>
      </p:sp>
      <p:pic>
        <p:nvPicPr>
          <p:cNvPr id="1204" name="Google Shape;1204;p117"/>
          <p:cNvPicPr preferRelativeResize="0"/>
          <p:nvPr/>
        </p:nvPicPr>
        <p:blipFill rotWithShape="1">
          <a:blip r:embed="rId3">
            <a:alphaModFix/>
          </a:blip>
          <a:srcRect/>
          <a:stretch/>
        </p:blipFill>
        <p:spPr>
          <a:xfrm>
            <a:off x="2208213" y="3500438"/>
            <a:ext cx="7818437" cy="2466975"/>
          </a:xfrm>
          <a:prstGeom prst="rect">
            <a:avLst/>
          </a:prstGeom>
          <a:noFill/>
          <a:ln>
            <a:noFill/>
          </a:ln>
        </p:spPr>
      </p:pic>
      <p:sp>
        <p:nvSpPr>
          <p:cNvPr id="1205" name="Google Shape;1205;p117"/>
          <p:cNvSpPr txBox="1"/>
          <p:nvPr/>
        </p:nvSpPr>
        <p:spPr>
          <a:xfrm>
            <a:off x="2279651" y="6092825"/>
            <a:ext cx="1944687"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Noisy image</a:t>
            </a:r>
            <a:endParaRPr/>
          </a:p>
        </p:txBody>
      </p:sp>
      <p:sp>
        <p:nvSpPr>
          <p:cNvPr id="1206" name="Google Shape;1206;p117"/>
          <p:cNvSpPr txBox="1"/>
          <p:nvPr/>
        </p:nvSpPr>
        <p:spPr>
          <a:xfrm>
            <a:off x="5016500" y="6092825"/>
            <a:ext cx="2303462"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Averaging 3x3 filter</a:t>
            </a:r>
            <a:endParaRPr/>
          </a:p>
        </p:txBody>
      </p:sp>
      <p:sp>
        <p:nvSpPr>
          <p:cNvPr id="1207" name="Google Shape;1207;p117"/>
          <p:cNvSpPr txBox="1"/>
          <p:nvPr/>
        </p:nvSpPr>
        <p:spPr>
          <a:xfrm>
            <a:off x="7751763" y="6092825"/>
            <a:ext cx="1944687"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Median 3x3 filter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11"/>
        <p:cNvGrpSpPr/>
        <p:nvPr/>
      </p:nvGrpSpPr>
      <p:grpSpPr>
        <a:xfrm>
          <a:off x="0" y="0"/>
          <a:ext cx="0" cy="0"/>
          <a:chOff x="0" y="0"/>
          <a:chExt cx="0" cy="0"/>
        </a:xfrm>
      </p:grpSpPr>
      <p:sp>
        <p:nvSpPr>
          <p:cNvPr id="1212" name="Google Shape;1212;p118"/>
          <p:cNvSpPr txBox="1">
            <a:spLocks noGrp="1"/>
          </p:cNvSpPr>
          <p:nvPr>
            <p:ph type="title"/>
          </p:nvPr>
        </p:nvSpPr>
        <p:spPr>
          <a:xfrm>
            <a:off x="1981200" y="0"/>
            <a:ext cx="8229600" cy="4572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400"/>
            </a:pPr>
            <a:r>
              <a:rPr lang="en-US" sz="2400" b="1">
                <a:solidFill>
                  <a:schemeClr val="dk2"/>
                </a:solidFill>
                <a:latin typeface="Arial"/>
                <a:ea typeface="Arial"/>
                <a:cs typeface="Arial"/>
                <a:sym typeface="Arial"/>
              </a:rPr>
              <a:t>Example – </a:t>
            </a:r>
            <a:r>
              <a:rPr lang="en-US" sz="2400">
                <a:solidFill>
                  <a:schemeClr val="dk1"/>
                </a:solidFill>
                <a:latin typeface="Arial"/>
                <a:ea typeface="Arial"/>
                <a:cs typeface="Arial"/>
                <a:sym typeface="Arial"/>
              </a:rPr>
              <a:t>Effect of different order statistics filters</a:t>
            </a:r>
            <a:endParaRPr/>
          </a:p>
        </p:txBody>
      </p:sp>
      <p:pic>
        <p:nvPicPr>
          <p:cNvPr id="1213" name="Google Shape;1213;p118"/>
          <p:cNvPicPr preferRelativeResize="0"/>
          <p:nvPr/>
        </p:nvPicPr>
        <p:blipFill rotWithShape="1">
          <a:blip r:embed="rId3">
            <a:alphaModFix/>
          </a:blip>
          <a:srcRect/>
          <a:stretch/>
        </p:blipFill>
        <p:spPr>
          <a:xfrm>
            <a:off x="2133600" y="533401"/>
            <a:ext cx="3124200" cy="2511425"/>
          </a:xfrm>
          <a:prstGeom prst="rect">
            <a:avLst/>
          </a:prstGeom>
          <a:noFill/>
          <a:ln>
            <a:noFill/>
          </a:ln>
        </p:spPr>
      </p:pic>
      <p:pic>
        <p:nvPicPr>
          <p:cNvPr id="1214" name="Google Shape;1214;p118"/>
          <p:cNvPicPr preferRelativeResize="0"/>
          <p:nvPr/>
        </p:nvPicPr>
        <p:blipFill rotWithShape="1">
          <a:blip r:embed="rId4">
            <a:alphaModFix/>
          </a:blip>
          <a:srcRect/>
          <a:stretch/>
        </p:blipFill>
        <p:spPr>
          <a:xfrm>
            <a:off x="7086600" y="533400"/>
            <a:ext cx="3124200" cy="2520950"/>
          </a:xfrm>
          <a:prstGeom prst="rect">
            <a:avLst/>
          </a:prstGeom>
          <a:noFill/>
          <a:ln>
            <a:noFill/>
          </a:ln>
        </p:spPr>
      </p:pic>
      <p:pic>
        <p:nvPicPr>
          <p:cNvPr id="1215" name="Google Shape;1215;p118"/>
          <p:cNvPicPr preferRelativeResize="0"/>
          <p:nvPr/>
        </p:nvPicPr>
        <p:blipFill rotWithShape="1">
          <a:blip r:embed="rId5">
            <a:alphaModFix/>
          </a:blip>
          <a:srcRect/>
          <a:stretch/>
        </p:blipFill>
        <p:spPr>
          <a:xfrm>
            <a:off x="1600200" y="3810000"/>
            <a:ext cx="2971800" cy="2386012"/>
          </a:xfrm>
          <a:prstGeom prst="rect">
            <a:avLst/>
          </a:prstGeom>
          <a:noFill/>
          <a:ln>
            <a:noFill/>
          </a:ln>
        </p:spPr>
      </p:pic>
      <p:pic>
        <p:nvPicPr>
          <p:cNvPr id="1216" name="Google Shape;1216;p118"/>
          <p:cNvPicPr preferRelativeResize="0"/>
          <p:nvPr/>
        </p:nvPicPr>
        <p:blipFill rotWithShape="1">
          <a:blip r:embed="rId6">
            <a:alphaModFix/>
          </a:blip>
          <a:srcRect/>
          <a:stretch/>
        </p:blipFill>
        <p:spPr>
          <a:xfrm>
            <a:off x="4648200" y="3810001"/>
            <a:ext cx="2971800" cy="2389187"/>
          </a:xfrm>
          <a:prstGeom prst="rect">
            <a:avLst/>
          </a:prstGeom>
          <a:noFill/>
          <a:ln>
            <a:noFill/>
          </a:ln>
        </p:spPr>
      </p:pic>
      <p:pic>
        <p:nvPicPr>
          <p:cNvPr id="1217" name="Google Shape;1217;p118"/>
          <p:cNvPicPr preferRelativeResize="0"/>
          <p:nvPr/>
        </p:nvPicPr>
        <p:blipFill rotWithShape="1">
          <a:blip r:embed="rId7">
            <a:alphaModFix/>
          </a:blip>
          <a:srcRect/>
          <a:stretch/>
        </p:blipFill>
        <p:spPr>
          <a:xfrm>
            <a:off x="7620000" y="3810000"/>
            <a:ext cx="2971800" cy="2398712"/>
          </a:xfrm>
          <a:prstGeom prst="rect">
            <a:avLst/>
          </a:prstGeom>
          <a:noFill/>
          <a:ln>
            <a:noFill/>
          </a:ln>
        </p:spPr>
      </p:pic>
      <p:sp>
        <p:nvSpPr>
          <p:cNvPr id="1218" name="Google Shape;1218;p118"/>
          <p:cNvSpPr txBox="1"/>
          <p:nvPr/>
        </p:nvSpPr>
        <p:spPr>
          <a:xfrm>
            <a:off x="5334000" y="1295401"/>
            <a:ext cx="1676400"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a:solidFill>
                  <a:schemeClr val="dk1"/>
                </a:solidFill>
                <a:latin typeface="Times New Roman"/>
                <a:ea typeface="Times New Roman"/>
                <a:cs typeface="Times New Roman"/>
                <a:sym typeface="Times New Roman"/>
              </a:rPr>
              <a:t>Adding Noise</a:t>
            </a:r>
            <a:endParaRPr/>
          </a:p>
        </p:txBody>
      </p:sp>
      <p:cxnSp>
        <p:nvCxnSpPr>
          <p:cNvPr id="1219" name="Google Shape;1219;p118"/>
          <p:cNvCxnSpPr/>
          <p:nvPr/>
        </p:nvCxnSpPr>
        <p:spPr>
          <a:xfrm>
            <a:off x="5410200" y="1828800"/>
            <a:ext cx="1447800" cy="0"/>
          </a:xfrm>
          <a:prstGeom prst="straightConnector1">
            <a:avLst/>
          </a:prstGeom>
          <a:noFill/>
          <a:ln w="38100" cap="flat" cmpd="sng">
            <a:solidFill>
              <a:schemeClr val="dk1"/>
            </a:solidFill>
            <a:prstDash val="solid"/>
            <a:miter lim="800000"/>
            <a:headEnd type="none" w="med" len="med"/>
            <a:tailEnd type="triangle" w="med" len="med"/>
          </a:ln>
        </p:spPr>
      </p:cxnSp>
      <p:cxnSp>
        <p:nvCxnSpPr>
          <p:cNvPr id="1220" name="Google Shape;1220;p118"/>
          <p:cNvCxnSpPr/>
          <p:nvPr/>
        </p:nvCxnSpPr>
        <p:spPr>
          <a:xfrm flipH="1">
            <a:off x="3429000" y="2819400"/>
            <a:ext cx="3581400" cy="990600"/>
          </a:xfrm>
          <a:prstGeom prst="straightConnector1">
            <a:avLst/>
          </a:prstGeom>
          <a:noFill/>
          <a:ln w="28575" cap="flat" cmpd="sng">
            <a:solidFill>
              <a:schemeClr val="dk1"/>
            </a:solidFill>
            <a:prstDash val="solid"/>
            <a:miter lim="800000"/>
            <a:headEnd type="none" w="med" len="med"/>
            <a:tailEnd type="triangle" w="med" len="med"/>
          </a:ln>
        </p:spPr>
      </p:cxnSp>
      <p:cxnSp>
        <p:nvCxnSpPr>
          <p:cNvPr id="1221" name="Google Shape;1221;p118"/>
          <p:cNvCxnSpPr/>
          <p:nvPr/>
        </p:nvCxnSpPr>
        <p:spPr>
          <a:xfrm flipH="1">
            <a:off x="6096000" y="3048000"/>
            <a:ext cx="1219200" cy="762000"/>
          </a:xfrm>
          <a:prstGeom prst="straightConnector1">
            <a:avLst/>
          </a:prstGeom>
          <a:noFill/>
          <a:ln w="28575" cap="flat" cmpd="sng">
            <a:solidFill>
              <a:schemeClr val="dk1"/>
            </a:solidFill>
            <a:prstDash val="solid"/>
            <a:miter lim="800000"/>
            <a:headEnd type="none" w="med" len="med"/>
            <a:tailEnd type="triangle" w="med" len="med"/>
          </a:ln>
        </p:spPr>
      </p:cxnSp>
      <p:cxnSp>
        <p:nvCxnSpPr>
          <p:cNvPr id="1222" name="Google Shape;1222;p118"/>
          <p:cNvCxnSpPr/>
          <p:nvPr/>
        </p:nvCxnSpPr>
        <p:spPr>
          <a:xfrm>
            <a:off x="8382000" y="3048000"/>
            <a:ext cx="685800" cy="762000"/>
          </a:xfrm>
          <a:prstGeom prst="straightConnector1">
            <a:avLst/>
          </a:prstGeom>
          <a:noFill/>
          <a:ln w="28575" cap="flat" cmpd="sng">
            <a:solidFill>
              <a:schemeClr val="dk1"/>
            </a:solidFill>
            <a:prstDash val="solid"/>
            <a:miter lim="800000"/>
            <a:headEnd type="none" w="med" len="med"/>
            <a:tailEnd type="triangle" w="med" len="med"/>
          </a:ln>
        </p:spPr>
      </p:cxnSp>
      <p:sp>
        <p:nvSpPr>
          <p:cNvPr id="1223" name="Google Shape;1223;p118"/>
          <p:cNvSpPr txBox="1"/>
          <p:nvPr/>
        </p:nvSpPr>
        <p:spPr>
          <a:xfrm>
            <a:off x="1981200" y="6248401"/>
            <a:ext cx="1600200"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a:solidFill>
                  <a:schemeClr val="dk1"/>
                </a:solidFill>
                <a:latin typeface="Arial"/>
                <a:ea typeface="Arial"/>
                <a:cs typeface="Arial"/>
                <a:sym typeface="Arial"/>
              </a:rPr>
              <a:t>3x3 median</a:t>
            </a:r>
            <a:endParaRPr/>
          </a:p>
        </p:txBody>
      </p:sp>
      <p:sp>
        <p:nvSpPr>
          <p:cNvPr id="1224" name="Google Shape;1224;p118"/>
          <p:cNvSpPr txBox="1"/>
          <p:nvPr/>
        </p:nvSpPr>
        <p:spPr>
          <a:xfrm>
            <a:off x="5334000" y="6248401"/>
            <a:ext cx="1600200"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a:solidFill>
                  <a:schemeClr val="dk1"/>
                </a:solidFill>
                <a:latin typeface="Arial"/>
                <a:ea typeface="Arial"/>
                <a:cs typeface="Arial"/>
                <a:sym typeface="Arial"/>
              </a:rPr>
              <a:t>3x3 max</a:t>
            </a:r>
            <a:endParaRPr/>
          </a:p>
        </p:txBody>
      </p:sp>
      <p:sp>
        <p:nvSpPr>
          <p:cNvPr id="1225" name="Google Shape;1225;p118"/>
          <p:cNvSpPr txBox="1"/>
          <p:nvPr/>
        </p:nvSpPr>
        <p:spPr>
          <a:xfrm>
            <a:off x="8305800" y="6248401"/>
            <a:ext cx="1600200"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a:solidFill>
                  <a:schemeClr val="dk1"/>
                </a:solidFill>
                <a:latin typeface="Arial"/>
                <a:ea typeface="Arial"/>
                <a:cs typeface="Arial"/>
                <a:sym typeface="Arial"/>
              </a:rPr>
              <a:t>3x3 min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83"/>
        <p:cNvGrpSpPr/>
        <p:nvPr/>
      </p:nvGrpSpPr>
      <p:grpSpPr>
        <a:xfrm>
          <a:off x="0" y="0"/>
          <a:ext cx="0" cy="0"/>
          <a:chOff x="0" y="0"/>
          <a:chExt cx="0" cy="0"/>
        </a:xfrm>
      </p:grpSpPr>
      <p:sp>
        <p:nvSpPr>
          <p:cNvPr id="1184" name="Google Shape;1184;p116"/>
          <p:cNvSpPr txBox="1">
            <a:spLocks noGrp="1"/>
          </p:cNvSpPr>
          <p:nvPr>
            <p:ph type="title"/>
          </p:nvPr>
        </p:nvSpPr>
        <p:spPr>
          <a:xfrm>
            <a:off x="1992312" y="0"/>
            <a:ext cx="8229600" cy="4572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i="1">
                <a:solidFill>
                  <a:schemeClr val="dk2"/>
                </a:solidFill>
                <a:latin typeface="Arial"/>
                <a:ea typeface="Arial"/>
                <a:cs typeface="Arial"/>
                <a:sym typeface="Arial"/>
              </a:rPr>
              <a:t>Effect of Averaging Linear Filters</a:t>
            </a:r>
            <a:endParaRPr/>
          </a:p>
        </p:txBody>
      </p:sp>
      <p:pic>
        <p:nvPicPr>
          <p:cNvPr id="1185" name="Google Shape;1185;p116"/>
          <p:cNvPicPr preferRelativeResize="0"/>
          <p:nvPr/>
        </p:nvPicPr>
        <p:blipFill rotWithShape="1">
          <a:blip r:embed="rId3">
            <a:alphaModFix/>
          </a:blip>
          <a:srcRect/>
          <a:stretch/>
        </p:blipFill>
        <p:spPr>
          <a:xfrm>
            <a:off x="2438401" y="858837"/>
            <a:ext cx="2363787" cy="2341562"/>
          </a:xfrm>
          <a:prstGeom prst="rect">
            <a:avLst/>
          </a:prstGeom>
          <a:noFill/>
          <a:ln>
            <a:noFill/>
          </a:ln>
        </p:spPr>
      </p:pic>
      <p:sp>
        <p:nvSpPr>
          <p:cNvPr id="1186" name="Google Shape;1186;p116"/>
          <p:cNvSpPr txBox="1"/>
          <p:nvPr/>
        </p:nvSpPr>
        <p:spPr>
          <a:xfrm>
            <a:off x="1905001" y="533401"/>
            <a:ext cx="1368425"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original</a:t>
            </a:r>
            <a:endParaRPr/>
          </a:p>
        </p:txBody>
      </p:sp>
      <p:pic>
        <p:nvPicPr>
          <p:cNvPr id="1187" name="Google Shape;1187;p116"/>
          <p:cNvPicPr preferRelativeResize="0"/>
          <p:nvPr/>
        </p:nvPicPr>
        <p:blipFill rotWithShape="1">
          <a:blip r:embed="rId4">
            <a:alphaModFix/>
          </a:blip>
          <a:srcRect/>
          <a:stretch/>
        </p:blipFill>
        <p:spPr>
          <a:xfrm>
            <a:off x="4876801" y="838201"/>
            <a:ext cx="2319337" cy="2351087"/>
          </a:xfrm>
          <a:prstGeom prst="rect">
            <a:avLst/>
          </a:prstGeom>
          <a:noFill/>
          <a:ln>
            <a:noFill/>
          </a:ln>
        </p:spPr>
      </p:pic>
      <p:sp>
        <p:nvSpPr>
          <p:cNvPr id="1188" name="Google Shape;1188;p116"/>
          <p:cNvSpPr txBox="1"/>
          <p:nvPr/>
        </p:nvSpPr>
        <p:spPr>
          <a:xfrm>
            <a:off x="5486401" y="533401"/>
            <a:ext cx="1368425"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3x3 filter</a:t>
            </a:r>
            <a:endParaRPr/>
          </a:p>
        </p:txBody>
      </p:sp>
      <p:pic>
        <p:nvPicPr>
          <p:cNvPr id="1189" name="Google Shape;1189;p116"/>
          <p:cNvPicPr preferRelativeResize="0"/>
          <p:nvPr/>
        </p:nvPicPr>
        <p:blipFill rotWithShape="1">
          <a:blip r:embed="rId5">
            <a:alphaModFix/>
          </a:blip>
          <a:srcRect/>
          <a:stretch/>
        </p:blipFill>
        <p:spPr>
          <a:xfrm>
            <a:off x="7315200" y="838200"/>
            <a:ext cx="2343150" cy="2343150"/>
          </a:xfrm>
          <a:prstGeom prst="rect">
            <a:avLst/>
          </a:prstGeom>
          <a:noFill/>
          <a:ln>
            <a:noFill/>
          </a:ln>
        </p:spPr>
      </p:pic>
      <p:sp>
        <p:nvSpPr>
          <p:cNvPr id="1190" name="Google Shape;1190;p116"/>
          <p:cNvSpPr txBox="1"/>
          <p:nvPr/>
        </p:nvSpPr>
        <p:spPr>
          <a:xfrm>
            <a:off x="9067801" y="457201"/>
            <a:ext cx="1368425"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5x5 filter</a:t>
            </a:r>
            <a:endParaRPr/>
          </a:p>
        </p:txBody>
      </p:sp>
      <p:sp>
        <p:nvSpPr>
          <p:cNvPr id="1191" name="Google Shape;1191;p116"/>
          <p:cNvSpPr txBox="1"/>
          <p:nvPr/>
        </p:nvSpPr>
        <p:spPr>
          <a:xfrm>
            <a:off x="1752600" y="4114801"/>
            <a:ext cx="762000" cy="7016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9x9 filter</a:t>
            </a:r>
            <a:endParaRPr/>
          </a:p>
        </p:txBody>
      </p:sp>
      <p:sp>
        <p:nvSpPr>
          <p:cNvPr id="1192" name="Google Shape;1192;p116"/>
          <p:cNvSpPr txBox="1"/>
          <p:nvPr/>
        </p:nvSpPr>
        <p:spPr>
          <a:xfrm>
            <a:off x="5105400" y="5562601"/>
            <a:ext cx="1655762"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15x15 filter</a:t>
            </a:r>
            <a:endParaRPr/>
          </a:p>
        </p:txBody>
      </p:sp>
      <p:sp>
        <p:nvSpPr>
          <p:cNvPr id="1193" name="Google Shape;1193;p116"/>
          <p:cNvSpPr txBox="1"/>
          <p:nvPr/>
        </p:nvSpPr>
        <p:spPr>
          <a:xfrm>
            <a:off x="9753600" y="4343401"/>
            <a:ext cx="914400" cy="7016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35x35 filter</a:t>
            </a:r>
            <a:endParaRPr/>
          </a:p>
        </p:txBody>
      </p:sp>
      <p:pic>
        <p:nvPicPr>
          <p:cNvPr id="1194" name="Google Shape;1194;p116"/>
          <p:cNvPicPr preferRelativeResize="0"/>
          <p:nvPr/>
        </p:nvPicPr>
        <p:blipFill rotWithShape="1">
          <a:blip r:embed="rId6">
            <a:alphaModFix/>
          </a:blip>
          <a:srcRect/>
          <a:stretch/>
        </p:blipFill>
        <p:spPr>
          <a:xfrm>
            <a:off x="2514601" y="3200400"/>
            <a:ext cx="2274887" cy="2286000"/>
          </a:xfrm>
          <a:prstGeom prst="rect">
            <a:avLst/>
          </a:prstGeom>
          <a:noFill/>
          <a:ln>
            <a:noFill/>
          </a:ln>
        </p:spPr>
      </p:pic>
      <p:pic>
        <p:nvPicPr>
          <p:cNvPr id="1195" name="Google Shape;1195;p116"/>
          <p:cNvPicPr preferRelativeResize="0"/>
          <p:nvPr/>
        </p:nvPicPr>
        <p:blipFill rotWithShape="1">
          <a:blip r:embed="rId7">
            <a:alphaModFix/>
          </a:blip>
          <a:srcRect/>
          <a:stretch/>
        </p:blipFill>
        <p:spPr>
          <a:xfrm>
            <a:off x="4876800" y="3200401"/>
            <a:ext cx="2366962" cy="2346325"/>
          </a:xfrm>
          <a:prstGeom prst="rect">
            <a:avLst/>
          </a:prstGeom>
          <a:noFill/>
          <a:ln>
            <a:noFill/>
          </a:ln>
        </p:spPr>
      </p:pic>
      <p:pic>
        <p:nvPicPr>
          <p:cNvPr id="1196" name="Google Shape;1196;p116"/>
          <p:cNvPicPr preferRelativeResize="0"/>
          <p:nvPr/>
        </p:nvPicPr>
        <p:blipFill rotWithShape="1">
          <a:blip r:embed="rId8">
            <a:alphaModFix/>
          </a:blip>
          <a:srcRect/>
          <a:stretch/>
        </p:blipFill>
        <p:spPr>
          <a:xfrm>
            <a:off x="7315200" y="3200400"/>
            <a:ext cx="2362200" cy="2341562"/>
          </a:xfrm>
          <a:prstGeom prst="rect">
            <a:avLst/>
          </a:prstGeom>
          <a:noFill/>
          <a:ln>
            <a:noFill/>
          </a:ln>
        </p:spPr>
      </p:pic>
      <p:sp>
        <p:nvSpPr>
          <p:cNvPr id="1197" name="Google Shape;1197;p116"/>
          <p:cNvSpPr txBox="1"/>
          <p:nvPr/>
        </p:nvSpPr>
        <p:spPr>
          <a:xfrm>
            <a:off x="2057400" y="6019801"/>
            <a:ext cx="8229600"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The extent of burring increases the larger the filter is.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119"/>
          <p:cNvSpPr txBox="1">
            <a:spLocks noGrp="1"/>
          </p:cNvSpPr>
          <p:nvPr>
            <p:ph type="title"/>
          </p:nvPr>
        </p:nvSpPr>
        <p:spPr>
          <a:xfrm>
            <a:off x="1981200" y="0"/>
            <a:ext cx="8229600" cy="4873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rgbClr val="000099"/>
              </a:buClr>
              <a:buSzPts val="2800"/>
            </a:pPr>
            <a:r>
              <a:rPr lang="en-US" sz="2800" b="1" i="1">
                <a:solidFill>
                  <a:srgbClr val="000099"/>
                </a:solidFill>
                <a:latin typeface="Arial"/>
                <a:ea typeface="Arial"/>
                <a:cs typeface="Arial"/>
                <a:sym typeface="Arial"/>
              </a:rPr>
              <a:t>Sharpening Spatial Filters</a:t>
            </a:r>
            <a:endParaRPr/>
          </a:p>
        </p:txBody>
      </p:sp>
      <p:sp>
        <p:nvSpPr>
          <p:cNvPr id="1231" name="Google Shape;1231;p119"/>
          <p:cNvSpPr txBox="1">
            <a:spLocks noGrp="1"/>
          </p:cNvSpPr>
          <p:nvPr>
            <p:ph type="body" idx="1"/>
          </p:nvPr>
        </p:nvSpPr>
        <p:spPr>
          <a:xfrm>
            <a:off x="1905000" y="5181600"/>
            <a:ext cx="8382000" cy="914400"/>
          </a:xfrm>
          <a:prstGeom prst="rect">
            <a:avLst/>
          </a:prstGeom>
          <a:noFill/>
          <a:ln>
            <a:noFill/>
          </a:ln>
        </p:spPr>
        <p:txBody>
          <a:bodyPr spcFirstLastPara="1" vert="horz" wrap="square" lIns="91425" tIns="45700" rIns="91425" bIns="45700" rtlCol="0" anchor="t" anchorCtr="0">
            <a:noAutofit/>
          </a:bodyPr>
          <a:lstStyle/>
          <a:p>
            <a:pPr marL="381000" indent="0">
              <a:lnSpc>
                <a:spcPct val="100000"/>
              </a:lnSpc>
              <a:spcBef>
                <a:spcPts val="0"/>
              </a:spcBef>
              <a:buClr>
                <a:schemeClr val="dk1"/>
              </a:buClr>
              <a:buSzPts val="2400"/>
              <a:buNone/>
            </a:pPr>
            <a:r>
              <a:rPr lang="en-US" sz="2400" b="1">
                <a:solidFill>
                  <a:schemeClr val="dk1"/>
                </a:solidFill>
                <a:latin typeface="Arial"/>
                <a:ea typeface="Arial"/>
                <a:cs typeface="Arial"/>
                <a:sym typeface="Arial"/>
              </a:rPr>
              <a:t>Integration inverts differentiation and as before, we need a digitized version of derivatives. </a:t>
            </a:r>
            <a:endParaRPr/>
          </a:p>
        </p:txBody>
      </p:sp>
      <p:pic>
        <p:nvPicPr>
          <p:cNvPr id="1232" name="Google Shape;1232;p119"/>
          <p:cNvPicPr preferRelativeResize="0"/>
          <p:nvPr/>
        </p:nvPicPr>
        <p:blipFill rotWithShape="1">
          <a:blip r:embed="rId3">
            <a:alphaModFix/>
          </a:blip>
          <a:srcRect/>
          <a:stretch/>
        </p:blipFill>
        <p:spPr>
          <a:xfrm>
            <a:off x="4267200" y="4019550"/>
            <a:ext cx="3581400" cy="781050"/>
          </a:xfrm>
          <a:prstGeom prst="rect">
            <a:avLst/>
          </a:prstGeom>
          <a:noFill/>
          <a:ln>
            <a:noFill/>
          </a:ln>
        </p:spPr>
      </p:pic>
      <p:sp>
        <p:nvSpPr>
          <p:cNvPr id="1233" name="Google Shape;1233;p119"/>
          <p:cNvSpPr txBox="1"/>
          <p:nvPr/>
        </p:nvSpPr>
        <p:spPr>
          <a:xfrm>
            <a:off x="1752600" y="609600"/>
            <a:ext cx="8686800" cy="3276600"/>
          </a:xfrm>
          <a:prstGeom prst="rect">
            <a:avLst/>
          </a:prstGeom>
          <a:noFill/>
          <a:ln>
            <a:noFill/>
          </a:ln>
        </p:spPr>
        <p:txBody>
          <a:bodyPr spcFirstLastPara="1" wrap="square" lIns="91425" tIns="45700" rIns="91425" bIns="45700" anchor="t" anchorCtr="0">
            <a:noAutofit/>
          </a:bodyPr>
          <a:lstStyle/>
          <a:p>
            <a:pPr marL="342900" indent="-342900">
              <a:buClr>
                <a:schemeClr val="dk1"/>
              </a:buClr>
              <a:buSzPts val="2400"/>
              <a:buFont typeface="Arial"/>
              <a:buChar char="•"/>
            </a:pPr>
            <a:r>
              <a:rPr lang="en-US" sz="2400" b="1">
                <a:solidFill>
                  <a:schemeClr val="dk1"/>
                </a:solidFill>
                <a:latin typeface="Arial"/>
                <a:ea typeface="Arial"/>
                <a:cs typeface="Arial"/>
                <a:sym typeface="Arial"/>
              </a:rPr>
              <a:t>Sharpening aims to </a:t>
            </a:r>
            <a:r>
              <a:rPr lang="en-US" sz="2400" b="1">
                <a:solidFill>
                  <a:srgbClr val="000099"/>
                </a:solidFill>
                <a:latin typeface="Arial"/>
                <a:ea typeface="Arial"/>
                <a:cs typeface="Arial"/>
                <a:sym typeface="Arial"/>
              </a:rPr>
              <a:t>highlight </a:t>
            </a:r>
            <a:r>
              <a:rPr lang="en-US" sz="2400" b="1">
                <a:solidFill>
                  <a:schemeClr val="dk1"/>
                </a:solidFill>
                <a:latin typeface="Arial"/>
                <a:ea typeface="Arial"/>
                <a:cs typeface="Arial"/>
                <a:sym typeface="Arial"/>
              </a:rPr>
              <a:t>fine details (e.g. edges) in an image, or enhance detail that has been blurred through errors or imperfect capturing devices.  </a:t>
            </a:r>
            <a:endParaRPr/>
          </a:p>
          <a:p>
            <a:pPr marL="342900" indent="-342900">
              <a:spcBef>
                <a:spcPts val="960"/>
              </a:spcBef>
              <a:buClr>
                <a:schemeClr val="dk1"/>
              </a:buClr>
              <a:buSzPts val="2400"/>
              <a:buFont typeface="Arial"/>
              <a:buChar char="•"/>
            </a:pPr>
            <a:r>
              <a:rPr lang="en-US" sz="2400" b="1">
                <a:solidFill>
                  <a:schemeClr val="dk1"/>
                </a:solidFill>
                <a:latin typeface="Arial"/>
                <a:ea typeface="Arial"/>
                <a:cs typeface="Arial"/>
                <a:sym typeface="Arial"/>
              </a:rPr>
              <a:t>Image blurring can be achieved using averaging filters, and hence sharpening can be achieved by operators that </a:t>
            </a:r>
            <a:r>
              <a:rPr lang="en-US" sz="2400" b="1">
                <a:solidFill>
                  <a:srgbClr val="000099"/>
                </a:solidFill>
                <a:latin typeface="Arial"/>
                <a:ea typeface="Arial"/>
                <a:cs typeface="Arial"/>
                <a:sym typeface="Arial"/>
              </a:rPr>
              <a:t>invert</a:t>
            </a:r>
            <a:r>
              <a:rPr lang="en-US" sz="2400" b="1">
                <a:solidFill>
                  <a:schemeClr val="dk1"/>
                </a:solidFill>
                <a:latin typeface="Arial"/>
                <a:ea typeface="Arial"/>
                <a:cs typeface="Arial"/>
                <a:sym typeface="Arial"/>
              </a:rPr>
              <a:t> averaging operators.</a:t>
            </a:r>
            <a:endParaRPr/>
          </a:p>
          <a:p>
            <a:pPr marL="342900" indent="-342900">
              <a:spcBef>
                <a:spcPts val="960"/>
              </a:spcBef>
              <a:buClr>
                <a:schemeClr val="dk1"/>
              </a:buClr>
              <a:buSzPts val="2400"/>
              <a:buFont typeface="Arial"/>
              <a:buChar char="•"/>
            </a:pPr>
            <a:r>
              <a:rPr lang="en-US" sz="2400" b="1">
                <a:solidFill>
                  <a:schemeClr val="dk1"/>
                </a:solidFill>
                <a:latin typeface="Arial"/>
                <a:ea typeface="Arial"/>
                <a:cs typeface="Arial"/>
                <a:sym typeface="Arial"/>
              </a:rPr>
              <a:t>In mathematics averaging is equivalent to the concept of integration along the gray level range: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120"/>
          <p:cNvSpPr txBox="1">
            <a:spLocks noGrp="1"/>
          </p:cNvSpPr>
          <p:nvPr>
            <p:ph type="title"/>
          </p:nvPr>
        </p:nvSpPr>
        <p:spPr>
          <a:xfrm>
            <a:off x="1981200" y="0"/>
            <a:ext cx="8229600" cy="4873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rgbClr val="000099"/>
              </a:buClr>
              <a:buSzPts val="2800"/>
            </a:pPr>
            <a:r>
              <a:rPr lang="en-US" sz="2800" b="1" i="1">
                <a:solidFill>
                  <a:srgbClr val="000099"/>
                </a:solidFill>
                <a:latin typeface="Arial"/>
                <a:ea typeface="Arial"/>
                <a:cs typeface="Arial"/>
                <a:sym typeface="Arial"/>
              </a:rPr>
              <a:t>Derivatives of Digital functions of 2 variables</a:t>
            </a:r>
            <a:endParaRPr/>
          </a:p>
        </p:txBody>
      </p:sp>
      <p:sp>
        <p:nvSpPr>
          <p:cNvPr id="1239" name="Google Shape;1239;p120"/>
          <p:cNvSpPr txBox="1">
            <a:spLocks noGrp="1"/>
          </p:cNvSpPr>
          <p:nvPr>
            <p:ph type="body" idx="1"/>
          </p:nvPr>
        </p:nvSpPr>
        <p:spPr>
          <a:xfrm>
            <a:off x="674914" y="4114800"/>
            <a:ext cx="7478486" cy="2133600"/>
          </a:xfrm>
          <a:prstGeom prst="rect">
            <a:avLst/>
          </a:prstGeom>
          <a:noFill/>
          <a:ln>
            <a:noFill/>
          </a:ln>
        </p:spPr>
        <p:txBody>
          <a:bodyPr spcFirstLastPara="1" vert="horz" wrap="square" lIns="91425" tIns="45700" rIns="91425" bIns="45700" rtlCol="0" anchor="t" anchorCtr="0">
            <a:noAutofit/>
          </a:bodyPr>
          <a:lstStyle/>
          <a:p>
            <a:pPr marL="342900" indent="-342900">
              <a:lnSpc>
                <a:spcPct val="100000"/>
              </a:lnSpc>
              <a:spcBef>
                <a:spcPts val="0"/>
              </a:spcBef>
              <a:buClr>
                <a:schemeClr val="dk1"/>
              </a:buClr>
              <a:buSzPts val="2400"/>
              <a:buFont typeface="Arial"/>
              <a:buChar char="•"/>
            </a:pPr>
            <a:r>
              <a:rPr lang="en-US" sz="2400" b="1" dirty="0">
                <a:solidFill>
                  <a:schemeClr val="dk1"/>
                </a:solidFill>
                <a:latin typeface="Arial"/>
                <a:ea typeface="Arial"/>
                <a:cs typeface="Arial"/>
                <a:sym typeface="Arial"/>
              </a:rPr>
              <a:t>The first derivative is 0 along flat segments (i.e. constant gray values) in the specified direction.  </a:t>
            </a:r>
            <a:endParaRPr dirty="0"/>
          </a:p>
          <a:p>
            <a:pPr marL="342900" indent="-342900">
              <a:lnSpc>
                <a:spcPct val="100000"/>
              </a:lnSpc>
              <a:spcBef>
                <a:spcPts val="960"/>
              </a:spcBef>
              <a:buClr>
                <a:schemeClr val="dk1"/>
              </a:buClr>
              <a:buSzPts val="2400"/>
              <a:buFont typeface="Arial"/>
              <a:buChar char="•"/>
            </a:pPr>
            <a:r>
              <a:rPr lang="en-US" sz="2400" b="1" dirty="0">
                <a:solidFill>
                  <a:schemeClr val="dk1"/>
                </a:solidFill>
                <a:latin typeface="Arial"/>
                <a:ea typeface="Arial"/>
                <a:cs typeface="Arial"/>
                <a:sym typeface="Arial"/>
              </a:rPr>
              <a:t>It is non-zero at the outset and end of sudden image discontinuities (edges or noise) or along segments of continuing changes (i.e. ramps)</a:t>
            </a:r>
            <a:r>
              <a:rPr lang="en-US" sz="2000" b="1" dirty="0">
                <a:solidFill>
                  <a:schemeClr val="dk1"/>
                </a:solidFill>
                <a:latin typeface="Arial"/>
                <a:ea typeface="Arial"/>
                <a:cs typeface="Arial"/>
                <a:sym typeface="Arial"/>
              </a:rPr>
              <a:t>. </a:t>
            </a:r>
            <a:endParaRPr dirty="0"/>
          </a:p>
        </p:txBody>
      </p:sp>
      <p:pic>
        <p:nvPicPr>
          <p:cNvPr id="1240" name="Google Shape;1240;p120"/>
          <p:cNvPicPr preferRelativeResize="0"/>
          <p:nvPr/>
        </p:nvPicPr>
        <p:blipFill rotWithShape="1">
          <a:blip r:embed="rId3">
            <a:alphaModFix/>
          </a:blip>
          <a:srcRect/>
          <a:stretch/>
        </p:blipFill>
        <p:spPr>
          <a:xfrm>
            <a:off x="1100818" y="2887209"/>
            <a:ext cx="7258050" cy="862012"/>
          </a:xfrm>
          <a:prstGeom prst="rect">
            <a:avLst/>
          </a:prstGeom>
          <a:noFill/>
          <a:ln>
            <a:noFill/>
          </a:ln>
        </p:spPr>
      </p:pic>
      <p:sp>
        <p:nvSpPr>
          <p:cNvPr id="1241" name="Google Shape;1241;p120"/>
          <p:cNvSpPr txBox="1"/>
          <p:nvPr/>
        </p:nvSpPr>
        <p:spPr>
          <a:xfrm>
            <a:off x="566057" y="609600"/>
            <a:ext cx="9873343" cy="2133600"/>
          </a:xfrm>
          <a:prstGeom prst="rect">
            <a:avLst/>
          </a:prstGeom>
          <a:noFill/>
          <a:ln>
            <a:noFill/>
          </a:ln>
        </p:spPr>
        <p:txBody>
          <a:bodyPr spcFirstLastPara="1" wrap="square" lIns="91425" tIns="45700" rIns="91425" bIns="45700" anchor="t" anchorCtr="0">
            <a:noAutofit/>
          </a:bodyPr>
          <a:lstStyle/>
          <a:p>
            <a:pPr marL="342900" indent="-342900">
              <a:buClr>
                <a:schemeClr val="dk1"/>
              </a:buClr>
              <a:buSzPts val="2400"/>
              <a:buFont typeface="Arial"/>
              <a:buChar char="•"/>
            </a:pPr>
            <a:r>
              <a:rPr lang="en-US" sz="2400" b="1" dirty="0">
                <a:solidFill>
                  <a:schemeClr val="dk1"/>
                </a:solidFill>
                <a:latin typeface="Arial"/>
                <a:ea typeface="Arial"/>
                <a:cs typeface="Arial"/>
                <a:sym typeface="Arial"/>
              </a:rPr>
              <a:t>As we deal with images, which are represented by digital function of two variables, then we use the notion of </a:t>
            </a:r>
            <a:r>
              <a:rPr lang="en-US" sz="2400" b="1" dirty="0">
                <a:solidFill>
                  <a:srgbClr val="000099"/>
                </a:solidFill>
                <a:latin typeface="Arial"/>
                <a:ea typeface="Arial"/>
                <a:cs typeface="Arial"/>
                <a:sym typeface="Arial"/>
              </a:rPr>
              <a:t>partial derivatives</a:t>
            </a:r>
            <a:r>
              <a:rPr lang="en-US" sz="2400" b="1" dirty="0">
                <a:solidFill>
                  <a:schemeClr val="dk1"/>
                </a:solidFill>
                <a:latin typeface="Arial"/>
                <a:ea typeface="Arial"/>
                <a:cs typeface="Arial"/>
                <a:sym typeface="Arial"/>
              </a:rPr>
              <a:t> rather than </a:t>
            </a:r>
            <a:r>
              <a:rPr lang="en-US" sz="2400" b="1" dirty="0">
                <a:solidFill>
                  <a:srgbClr val="000099"/>
                </a:solidFill>
                <a:latin typeface="Arial"/>
                <a:ea typeface="Arial"/>
                <a:cs typeface="Arial"/>
                <a:sym typeface="Arial"/>
              </a:rPr>
              <a:t>ordinary derivatives</a:t>
            </a:r>
            <a:r>
              <a:rPr lang="en-US" sz="2400" b="1" dirty="0">
                <a:solidFill>
                  <a:schemeClr val="dk1"/>
                </a:solidFill>
                <a:latin typeface="Arial"/>
                <a:ea typeface="Arial"/>
                <a:cs typeface="Arial"/>
                <a:sym typeface="Arial"/>
              </a:rPr>
              <a:t>.  </a:t>
            </a:r>
            <a:endParaRPr dirty="0"/>
          </a:p>
          <a:p>
            <a:pPr marL="342900" indent="-342900">
              <a:spcBef>
                <a:spcPts val="960"/>
              </a:spcBef>
              <a:buClr>
                <a:schemeClr val="dk1"/>
              </a:buClr>
              <a:buSzPts val="2400"/>
              <a:buFont typeface="Arial"/>
              <a:buChar char="•"/>
            </a:pPr>
            <a:r>
              <a:rPr lang="en-US" sz="2400" b="1" dirty="0">
                <a:solidFill>
                  <a:schemeClr val="dk1"/>
                </a:solidFill>
                <a:latin typeface="Arial"/>
                <a:ea typeface="Arial"/>
                <a:cs typeface="Arial"/>
                <a:sym typeface="Arial"/>
              </a:rPr>
              <a:t>The first order partial derivatives of the digital image f(</a:t>
            </a:r>
            <a:r>
              <a:rPr lang="en-US" sz="2400" b="1" dirty="0" err="1">
                <a:solidFill>
                  <a:schemeClr val="dk1"/>
                </a:solidFill>
                <a:latin typeface="Arial"/>
                <a:ea typeface="Arial"/>
                <a:cs typeface="Arial"/>
                <a:sym typeface="Arial"/>
              </a:rPr>
              <a:t>x,y</a:t>
            </a:r>
            <a:r>
              <a:rPr lang="en-US" sz="2400" b="1" dirty="0">
                <a:solidFill>
                  <a:schemeClr val="dk1"/>
                </a:solidFill>
                <a:latin typeface="Arial"/>
                <a:ea typeface="Arial"/>
                <a:cs typeface="Arial"/>
                <a:sym typeface="Arial"/>
              </a:rPr>
              <a:t>) in the x and in the y directions at (</a:t>
            </a:r>
            <a:r>
              <a:rPr lang="en-US" sz="2400" b="1" dirty="0" err="1">
                <a:solidFill>
                  <a:schemeClr val="dk1"/>
                </a:solidFill>
                <a:latin typeface="Arial"/>
                <a:ea typeface="Arial"/>
                <a:cs typeface="Arial"/>
                <a:sym typeface="Arial"/>
              </a:rPr>
              <a:t>x,y</a:t>
            </a:r>
            <a:r>
              <a:rPr lang="en-US" sz="2400" b="1" dirty="0">
                <a:solidFill>
                  <a:schemeClr val="dk1"/>
                </a:solidFill>
                <a:latin typeface="Arial"/>
                <a:ea typeface="Arial"/>
                <a:cs typeface="Arial"/>
                <a:sym typeface="Arial"/>
              </a:rPr>
              <a:t>) pixel are: </a:t>
            </a:r>
            <a:endParaRPr dirty="0"/>
          </a:p>
        </p:txBody>
      </p:sp>
      <p:pic>
        <p:nvPicPr>
          <p:cNvPr id="3" name="Picture 2">
            <a:extLst>
              <a:ext uri="{FF2B5EF4-FFF2-40B4-BE49-F238E27FC236}">
                <a16:creationId xmlns:a16="http://schemas.microsoft.com/office/drawing/2014/main" id="{EFAEE812-564F-62F8-A417-1560F374C54A}"/>
              </a:ext>
            </a:extLst>
          </p:cNvPr>
          <p:cNvPicPr>
            <a:picLocks noChangeAspect="1"/>
          </p:cNvPicPr>
          <p:nvPr/>
        </p:nvPicPr>
        <p:blipFill>
          <a:blip r:embed="rId4"/>
          <a:stretch>
            <a:fillRect/>
          </a:stretch>
        </p:blipFill>
        <p:spPr>
          <a:xfrm>
            <a:off x="9675934" y="3628957"/>
            <a:ext cx="752580" cy="485843"/>
          </a:xfrm>
          <a:prstGeom prst="rect">
            <a:avLst/>
          </a:prstGeom>
        </p:spPr>
      </p:pic>
      <p:pic>
        <p:nvPicPr>
          <p:cNvPr id="5" name="Picture 4">
            <a:extLst>
              <a:ext uri="{FF2B5EF4-FFF2-40B4-BE49-F238E27FC236}">
                <a16:creationId xmlns:a16="http://schemas.microsoft.com/office/drawing/2014/main" id="{CB5A7AAA-52BE-1206-B611-CD606300BAF5}"/>
              </a:ext>
            </a:extLst>
          </p:cNvPr>
          <p:cNvPicPr>
            <a:picLocks noChangeAspect="1"/>
          </p:cNvPicPr>
          <p:nvPr/>
        </p:nvPicPr>
        <p:blipFill>
          <a:blip r:embed="rId5"/>
          <a:stretch>
            <a:fillRect/>
          </a:stretch>
        </p:blipFill>
        <p:spPr>
          <a:xfrm>
            <a:off x="8743745" y="4333714"/>
            <a:ext cx="2934109" cy="666843"/>
          </a:xfrm>
          <a:prstGeom prst="rect">
            <a:avLst/>
          </a:prstGeom>
        </p:spPr>
      </p:pic>
      <mc:AlternateContent xmlns:mc="http://schemas.openxmlformats.org/markup-compatibility/2006" xmlns:p14="http://schemas.microsoft.com/office/powerpoint/2010/main">
        <mc:Choice Requires="p14">
          <p:contentPart p14:bwMode="auto" r:id="rId6">
            <p14:nvContentPartPr>
              <p14:cNvPr id="6" name="Ink 5">
                <a:extLst>
                  <a:ext uri="{FF2B5EF4-FFF2-40B4-BE49-F238E27FC236}">
                    <a16:creationId xmlns:a16="http://schemas.microsoft.com/office/drawing/2014/main" id="{E4E54D1D-F7B7-0505-8023-D83EDBCF434C}"/>
                  </a:ext>
                </a:extLst>
              </p14:cNvPr>
              <p14:cNvContentPartPr/>
              <p14:nvPr/>
            </p14:nvContentPartPr>
            <p14:xfrm>
              <a:off x="8385857" y="3525994"/>
              <a:ext cx="3416040" cy="2722406"/>
            </p14:xfrm>
          </p:contentPart>
        </mc:Choice>
        <mc:Fallback xmlns="">
          <p:pic>
            <p:nvPicPr>
              <p:cNvPr id="6" name="Ink 5">
                <a:extLst>
                  <a:ext uri="{FF2B5EF4-FFF2-40B4-BE49-F238E27FC236}">
                    <a16:creationId xmlns:a16="http://schemas.microsoft.com/office/drawing/2014/main" id="{E4E54D1D-F7B7-0505-8023-D83EDBCF434C}"/>
                  </a:ext>
                </a:extLst>
              </p:cNvPr>
              <p:cNvPicPr/>
              <p:nvPr/>
            </p:nvPicPr>
            <p:blipFill>
              <a:blip r:embed="rId7"/>
              <a:stretch>
                <a:fillRect/>
              </a:stretch>
            </p:blipFill>
            <p:spPr>
              <a:xfrm>
                <a:off x="8367857" y="3490353"/>
                <a:ext cx="3451680" cy="2794048"/>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6982C971-9685-C33F-C0FB-3EA5C48DD888}"/>
                  </a:ext>
                </a:extLst>
              </p14:cNvPr>
              <p14:cNvContentPartPr/>
              <p14:nvPr/>
            </p14:nvContentPartPr>
            <p14:xfrm>
              <a:off x="8043497" y="3641914"/>
              <a:ext cx="567360" cy="397800"/>
            </p14:xfrm>
          </p:contentPart>
        </mc:Choice>
        <mc:Fallback xmlns="">
          <p:pic>
            <p:nvPicPr>
              <p:cNvPr id="7" name="Ink 6">
                <a:extLst>
                  <a:ext uri="{FF2B5EF4-FFF2-40B4-BE49-F238E27FC236}">
                    <a16:creationId xmlns:a16="http://schemas.microsoft.com/office/drawing/2014/main" id="{6982C971-9685-C33F-C0FB-3EA5C48DD888}"/>
                  </a:ext>
                </a:extLst>
              </p:cNvPr>
              <p:cNvPicPr/>
              <p:nvPr/>
            </p:nvPicPr>
            <p:blipFill>
              <a:blip r:embed="rId9"/>
              <a:stretch>
                <a:fillRect/>
              </a:stretch>
            </p:blipFill>
            <p:spPr>
              <a:xfrm>
                <a:off x="8025497" y="3605914"/>
                <a:ext cx="603000" cy="469440"/>
              </a:xfrm>
              <a:prstGeom prst="rect">
                <a:avLst/>
              </a:prstGeom>
            </p:spPr>
          </p:pic>
        </mc:Fallback>
      </mc:AlternateContent>
      <p:pic>
        <p:nvPicPr>
          <p:cNvPr id="9" name="Picture 8">
            <a:extLst>
              <a:ext uri="{FF2B5EF4-FFF2-40B4-BE49-F238E27FC236}">
                <a16:creationId xmlns:a16="http://schemas.microsoft.com/office/drawing/2014/main" id="{7696B335-4AB1-540A-E2F9-9C51FD3D7FD8}"/>
              </a:ext>
            </a:extLst>
          </p:cNvPr>
          <p:cNvPicPr>
            <a:picLocks noChangeAspect="1"/>
          </p:cNvPicPr>
          <p:nvPr/>
        </p:nvPicPr>
        <p:blipFill>
          <a:blip r:embed="rId10"/>
          <a:stretch>
            <a:fillRect/>
          </a:stretch>
        </p:blipFill>
        <p:spPr>
          <a:xfrm>
            <a:off x="8658007" y="5150960"/>
            <a:ext cx="3105583" cy="65731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0515600" cy="533399"/>
          </a:xfrm>
        </p:spPr>
        <p:txBody>
          <a:bodyPr>
            <a:normAutofit fontScale="90000"/>
          </a:bodyPr>
          <a:lstStyle/>
          <a:p>
            <a:r>
              <a:rPr lang="en-US" dirty="0"/>
              <a:t>SPATIAL CORRELATION AND CONVOLUTION </a:t>
            </a:r>
          </a:p>
        </p:txBody>
      </p:sp>
      <p:pic>
        <p:nvPicPr>
          <p:cNvPr id="4" name="Picture 3"/>
          <p:cNvPicPr>
            <a:picLocks noChangeAspect="1"/>
          </p:cNvPicPr>
          <p:nvPr/>
        </p:nvPicPr>
        <p:blipFill>
          <a:blip r:embed="rId2"/>
          <a:stretch>
            <a:fillRect/>
          </a:stretch>
        </p:blipFill>
        <p:spPr>
          <a:xfrm>
            <a:off x="1763649" y="533400"/>
            <a:ext cx="7521865" cy="6120038"/>
          </a:xfrm>
          <a:prstGeom prst="rect">
            <a:avLst/>
          </a:prstGeom>
        </p:spPr>
      </p:pic>
    </p:spTree>
    <p:extLst>
      <p:ext uri="{BB962C8B-B14F-4D97-AF65-F5344CB8AC3E}">
        <p14:creationId xmlns:p14="http://schemas.microsoft.com/office/powerpoint/2010/main" val="13561584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45"/>
        <p:cNvGrpSpPr/>
        <p:nvPr/>
      </p:nvGrpSpPr>
      <p:grpSpPr>
        <a:xfrm>
          <a:off x="0" y="0"/>
          <a:ext cx="0" cy="0"/>
          <a:chOff x="0" y="0"/>
          <a:chExt cx="0" cy="0"/>
        </a:xfrm>
      </p:grpSpPr>
      <p:sp>
        <p:nvSpPr>
          <p:cNvPr id="1246" name="Google Shape;1246;p121"/>
          <p:cNvSpPr txBox="1">
            <a:spLocks noGrp="1"/>
          </p:cNvSpPr>
          <p:nvPr>
            <p:ph type="title"/>
          </p:nvPr>
        </p:nvSpPr>
        <p:spPr>
          <a:xfrm>
            <a:off x="1981200" y="0"/>
            <a:ext cx="8229600" cy="4873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rgbClr val="000099"/>
              </a:buClr>
              <a:buSzPts val="2800"/>
            </a:pPr>
            <a:r>
              <a:rPr lang="en-US" sz="2800" b="1" i="1">
                <a:solidFill>
                  <a:srgbClr val="000099"/>
                </a:solidFill>
                <a:latin typeface="Arial"/>
                <a:ea typeface="Arial"/>
                <a:cs typeface="Arial"/>
                <a:sym typeface="Arial"/>
              </a:rPr>
              <a:t>2</a:t>
            </a:r>
            <a:r>
              <a:rPr lang="en-US" sz="2800" b="1" i="1" baseline="30000">
                <a:solidFill>
                  <a:srgbClr val="000099"/>
                </a:solidFill>
                <a:latin typeface="Arial"/>
                <a:ea typeface="Arial"/>
                <a:cs typeface="Arial"/>
                <a:sym typeface="Arial"/>
              </a:rPr>
              <a:t>nd</a:t>
            </a:r>
            <a:r>
              <a:rPr lang="en-US" sz="2800" b="1" i="1">
                <a:solidFill>
                  <a:srgbClr val="000099"/>
                </a:solidFill>
                <a:latin typeface="Arial"/>
                <a:ea typeface="Arial"/>
                <a:cs typeface="Arial"/>
                <a:sym typeface="Arial"/>
              </a:rPr>
              <a:t> order Derivatives &amp; the Laplacian operator </a:t>
            </a:r>
            <a:endParaRPr/>
          </a:p>
        </p:txBody>
      </p:sp>
      <p:sp>
        <p:nvSpPr>
          <p:cNvPr id="1247" name="Google Shape;1247;p121"/>
          <p:cNvSpPr txBox="1">
            <a:spLocks noGrp="1"/>
          </p:cNvSpPr>
          <p:nvPr>
            <p:ph type="body" idx="1"/>
          </p:nvPr>
        </p:nvSpPr>
        <p:spPr>
          <a:xfrm>
            <a:off x="1981200" y="4114800"/>
            <a:ext cx="8458200" cy="1447800"/>
          </a:xfrm>
          <a:prstGeom prst="rect">
            <a:avLst/>
          </a:prstGeom>
          <a:noFill/>
          <a:ln>
            <a:noFill/>
          </a:ln>
        </p:spPr>
        <p:txBody>
          <a:bodyPr spcFirstLastPara="1" vert="horz" wrap="square" lIns="91425" tIns="45700" rIns="91425" bIns="45700" rtlCol="0" anchor="t" anchorCtr="0">
            <a:noAutofit/>
          </a:bodyPr>
          <a:lstStyle/>
          <a:p>
            <a:pPr marL="342900" indent="-342900">
              <a:lnSpc>
                <a:spcPct val="100000"/>
              </a:lnSpc>
              <a:spcBef>
                <a:spcPts val="0"/>
              </a:spcBef>
              <a:buClr>
                <a:schemeClr val="dk1"/>
              </a:buClr>
              <a:buSzPts val="2400"/>
              <a:buFont typeface="Arial"/>
              <a:buChar char="•"/>
            </a:pPr>
            <a:r>
              <a:rPr lang="en-US" sz="2400" b="1">
                <a:solidFill>
                  <a:schemeClr val="dk1"/>
                </a:solidFill>
                <a:latin typeface="Arial"/>
                <a:ea typeface="Arial"/>
                <a:cs typeface="Arial"/>
                <a:sym typeface="Arial"/>
              </a:rPr>
              <a:t>Other second order partial derivatives can be defined similarly, but we will not use here.   </a:t>
            </a:r>
            <a:endParaRPr/>
          </a:p>
          <a:p>
            <a:pPr marL="342900" indent="-342900">
              <a:lnSpc>
                <a:spcPct val="100000"/>
              </a:lnSpc>
              <a:spcBef>
                <a:spcPts val="960"/>
              </a:spcBef>
              <a:buClr>
                <a:schemeClr val="dk1"/>
              </a:buClr>
              <a:buSzPts val="2400"/>
              <a:buFont typeface="Arial"/>
              <a:buChar char="•"/>
            </a:pPr>
            <a:r>
              <a:rPr lang="en-US" sz="2400" b="1">
                <a:solidFill>
                  <a:schemeClr val="dk1"/>
                </a:solidFill>
                <a:latin typeface="Arial"/>
                <a:ea typeface="Arial"/>
                <a:cs typeface="Arial"/>
                <a:sym typeface="Arial"/>
              </a:rPr>
              <a:t>The </a:t>
            </a:r>
            <a:r>
              <a:rPr lang="en-US" sz="2400" b="1">
                <a:solidFill>
                  <a:srgbClr val="000099"/>
                </a:solidFill>
                <a:latin typeface="Arial"/>
                <a:ea typeface="Arial"/>
                <a:cs typeface="Arial"/>
                <a:sym typeface="Arial"/>
              </a:rPr>
              <a:t>Laplacian</a:t>
            </a:r>
            <a:r>
              <a:rPr lang="en-US" sz="2400" b="1">
                <a:solidFill>
                  <a:schemeClr val="dk1"/>
                </a:solidFill>
                <a:latin typeface="Arial"/>
                <a:ea typeface="Arial"/>
                <a:cs typeface="Arial"/>
                <a:sym typeface="Arial"/>
              </a:rPr>
              <a:t> operator of an image f(x,y) is: </a:t>
            </a:r>
            <a:endParaRPr/>
          </a:p>
        </p:txBody>
      </p:sp>
      <p:pic>
        <p:nvPicPr>
          <p:cNvPr id="1248" name="Google Shape;1248;p121"/>
          <p:cNvPicPr preferRelativeResize="0"/>
          <p:nvPr/>
        </p:nvPicPr>
        <p:blipFill rotWithShape="1">
          <a:blip r:embed="rId3">
            <a:alphaModFix/>
          </a:blip>
          <a:srcRect/>
          <a:stretch/>
        </p:blipFill>
        <p:spPr>
          <a:xfrm>
            <a:off x="2743200" y="1676400"/>
            <a:ext cx="6858000" cy="2087562"/>
          </a:xfrm>
          <a:prstGeom prst="rect">
            <a:avLst/>
          </a:prstGeom>
          <a:noFill/>
          <a:ln>
            <a:noFill/>
          </a:ln>
        </p:spPr>
      </p:pic>
      <p:sp>
        <p:nvSpPr>
          <p:cNvPr id="1249" name="Google Shape;1249;p121"/>
          <p:cNvSpPr txBox="1"/>
          <p:nvPr/>
        </p:nvSpPr>
        <p:spPr>
          <a:xfrm>
            <a:off x="1905000" y="609600"/>
            <a:ext cx="8534400" cy="2133600"/>
          </a:xfrm>
          <a:prstGeom prst="rect">
            <a:avLst/>
          </a:prstGeom>
          <a:noFill/>
          <a:ln>
            <a:noFill/>
          </a:ln>
        </p:spPr>
        <p:txBody>
          <a:bodyPr spcFirstLastPara="1" wrap="square" lIns="91425" tIns="45700" rIns="91425" bIns="45700" anchor="t" anchorCtr="0">
            <a:noAutofit/>
          </a:bodyPr>
          <a:lstStyle/>
          <a:p>
            <a:pPr marL="342900" indent="-342900">
              <a:buClr>
                <a:schemeClr val="dk1"/>
              </a:buClr>
              <a:buSzPts val="2400"/>
              <a:buFont typeface="Arial"/>
              <a:buChar char="•"/>
            </a:pPr>
            <a:r>
              <a:rPr lang="en-US" sz="2400" b="1">
                <a:solidFill>
                  <a:schemeClr val="dk1"/>
                </a:solidFill>
                <a:latin typeface="Arial"/>
                <a:ea typeface="Arial"/>
                <a:cs typeface="Arial"/>
                <a:sym typeface="Arial"/>
              </a:rPr>
              <a:t>The first derivative of a digital function f(x,y) is another digital image and thus we can define 2</a:t>
            </a:r>
            <a:r>
              <a:rPr lang="en-US" sz="2400" b="1" baseline="30000">
                <a:solidFill>
                  <a:schemeClr val="dk1"/>
                </a:solidFill>
                <a:latin typeface="Arial"/>
                <a:ea typeface="Arial"/>
                <a:cs typeface="Arial"/>
                <a:sym typeface="Arial"/>
              </a:rPr>
              <a:t>nd</a:t>
            </a:r>
            <a:r>
              <a:rPr lang="en-US" sz="2400" b="1">
                <a:solidFill>
                  <a:schemeClr val="dk1"/>
                </a:solidFill>
                <a:latin typeface="Arial"/>
                <a:ea typeface="Arial"/>
                <a:cs typeface="Arial"/>
                <a:sym typeface="Arial"/>
              </a:rPr>
              <a:t> derivatives:</a:t>
            </a:r>
            <a:endParaRPr/>
          </a:p>
        </p:txBody>
      </p:sp>
      <p:pic>
        <p:nvPicPr>
          <p:cNvPr id="1250" name="Google Shape;1250;p121"/>
          <p:cNvPicPr preferRelativeResize="0"/>
          <p:nvPr/>
        </p:nvPicPr>
        <p:blipFill rotWithShape="1">
          <a:blip r:embed="rId4">
            <a:alphaModFix/>
          </a:blip>
          <a:srcRect/>
          <a:stretch/>
        </p:blipFill>
        <p:spPr>
          <a:xfrm>
            <a:off x="4487863" y="5424488"/>
            <a:ext cx="3171825" cy="1050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54"/>
        <p:cNvGrpSpPr/>
        <p:nvPr/>
      </p:nvGrpSpPr>
      <p:grpSpPr>
        <a:xfrm>
          <a:off x="0" y="0"/>
          <a:ext cx="0" cy="0"/>
          <a:chOff x="0" y="0"/>
          <a:chExt cx="0" cy="0"/>
        </a:xfrm>
      </p:grpSpPr>
      <p:sp>
        <p:nvSpPr>
          <p:cNvPr id="1255" name="Google Shape;1255;p122"/>
          <p:cNvSpPr txBox="1">
            <a:spLocks noGrp="1"/>
          </p:cNvSpPr>
          <p:nvPr>
            <p:ph type="title"/>
          </p:nvPr>
        </p:nvSpPr>
        <p:spPr>
          <a:xfrm>
            <a:off x="1981200" y="0"/>
            <a:ext cx="8229600" cy="5635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a:solidFill>
                  <a:schemeClr val="dk2"/>
                </a:solidFill>
                <a:latin typeface="Arial"/>
                <a:ea typeface="Arial"/>
                <a:cs typeface="Arial"/>
                <a:sym typeface="Arial"/>
              </a:rPr>
              <a:t>Digital derivatives –Example </a:t>
            </a:r>
            <a:endParaRPr/>
          </a:p>
        </p:txBody>
      </p:sp>
      <p:grpSp>
        <p:nvGrpSpPr>
          <p:cNvPr id="1256" name="Google Shape;1256;p122"/>
          <p:cNvGrpSpPr/>
          <p:nvPr/>
        </p:nvGrpSpPr>
        <p:grpSpPr>
          <a:xfrm>
            <a:off x="1624874" y="502543"/>
            <a:ext cx="8585926" cy="2847493"/>
            <a:chOff x="672" y="576"/>
            <a:chExt cx="4896" cy="2166"/>
          </a:xfrm>
        </p:grpSpPr>
        <p:pic>
          <p:nvPicPr>
            <p:cNvPr id="1257" name="Google Shape;1257;p122"/>
            <p:cNvPicPr preferRelativeResize="0"/>
            <p:nvPr/>
          </p:nvPicPr>
          <p:blipFill rotWithShape="1">
            <a:blip r:embed="rId3">
              <a:alphaModFix/>
            </a:blip>
            <a:srcRect/>
            <a:stretch/>
          </p:blipFill>
          <p:spPr>
            <a:xfrm>
              <a:off x="672" y="576"/>
              <a:ext cx="4896" cy="2166"/>
            </a:xfrm>
            <a:prstGeom prst="rect">
              <a:avLst/>
            </a:prstGeom>
            <a:noFill/>
            <a:ln>
              <a:noFill/>
            </a:ln>
          </p:spPr>
        </p:pic>
        <p:pic>
          <p:nvPicPr>
            <p:cNvPr id="1258" name="Google Shape;1258;p122"/>
            <p:cNvPicPr preferRelativeResize="0"/>
            <p:nvPr/>
          </p:nvPicPr>
          <p:blipFill rotWithShape="1">
            <a:blip r:embed="rId4">
              <a:alphaModFix/>
            </a:blip>
            <a:srcRect/>
            <a:stretch/>
          </p:blipFill>
          <p:spPr>
            <a:xfrm>
              <a:off x="1008" y="2112"/>
              <a:ext cx="431" cy="576"/>
            </a:xfrm>
            <a:prstGeom prst="rect">
              <a:avLst/>
            </a:prstGeom>
            <a:noFill/>
            <a:ln>
              <a:noFill/>
            </a:ln>
          </p:spPr>
        </p:pic>
      </p:grpSp>
      <p:pic>
        <p:nvPicPr>
          <p:cNvPr id="1259" name="Google Shape;1259;p122"/>
          <p:cNvPicPr preferRelativeResize="0"/>
          <p:nvPr/>
        </p:nvPicPr>
        <p:blipFill rotWithShape="1">
          <a:blip r:embed="rId5">
            <a:alphaModFix/>
          </a:blip>
          <a:srcRect/>
          <a:stretch/>
        </p:blipFill>
        <p:spPr>
          <a:xfrm>
            <a:off x="2626360" y="3402853"/>
            <a:ext cx="6705600" cy="2432050"/>
          </a:xfrm>
          <a:prstGeom prst="rect">
            <a:avLst/>
          </a:prstGeom>
          <a:noFill/>
          <a:ln>
            <a:noFill/>
          </a:ln>
        </p:spPr>
      </p:pic>
      <p:pic>
        <p:nvPicPr>
          <p:cNvPr id="2" name="Google Shape;1240;p120">
            <a:extLst>
              <a:ext uri="{FF2B5EF4-FFF2-40B4-BE49-F238E27FC236}">
                <a16:creationId xmlns:a16="http://schemas.microsoft.com/office/drawing/2014/main" id="{29646944-7802-A463-9792-AFF061731883}"/>
              </a:ext>
            </a:extLst>
          </p:cNvPr>
          <p:cNvPicPr preferRelativeResize="0"/>
          <p:nvPr/>
        </p:nvPicPr>
        <p:blipFill rotWithShape="1">
          <a:blip r:embed="rId6">
            <a:alphaModFix/>
          </a:blip>
          <a:srcRect/>
          <a:stretch/>
        </p:blipFill>
        <p:spPr>
          <a:xfrm>
            <a:off x="2626360" y="5887720"/>
            <a:ext cx="7258050" cy="86201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4E567AB-134B-9C4D-86BA-9D10E7A67249}" type="slidenum">
              <a:rPr lang="en-US" smtClean="0"/>
              <a:pPr/>
              <a:t>22</a:t>
            </a:fld>
            <a:endParaRPr lang="en-US"/>
          </a:p>
        </p:txBody>
      </p:sp>
      <p:pic>
        <p:nvPicPr>
          <p:cNvPr id="7" name="Content Placeholder 6" descr="Screen Shot 2015-06-03 at 9.43.51 am.png"/>
          <p:cNvPicPr>
            <a:picLocks noGrp="1" noChangeAspect="1"/>
          </p:cNvPicPr>
          <p:nvPr>
            <p:ph idx="1"/>
          </p:nvPr>
        </p:nvPicPr>
        <p:blipFill>
          <a:blip r:embed="rId2">
            <a:extLst>
              <a:ext uri="{28A0092B-C50C-407E-A947-70E740481C1C}">
                <a14:useLocalDpi xmlns:a14="http://schemas.microsoft.com/office/drawing/2010/main" val="0"/>
              </a:ext>
            </a:extLst>
          </a:blip>
          <a:srcRect l="-18218" r="-18218"/>
          <a:stretch>
            <a:fillRect/>
          </a:stretch>
        </p:blipFill>
        <p:spPr>
          <a:xfrm>
            <a:off x="545242" y="407678"/>
            <a:ext cx="11139258" cy="6126163"/>
          </a:xfrm>
        </p:spPr>
      </p:pic>
      <mc:AlternateContent xmlns:mc="http://schemas.openxmlformats.org/markup-compatibility/2006" xmlns:p14="http://schemas.microsoft.com/office/powerpoint/2010/main">
        <mc:Choice Requires="p14">
          <p:contentPart p14:bwMode="auto" r:id="rId3">
            <p14:nvContentPartPr>
              <p14:cNvPr id="3074" name="Ink 2"/>
              <p14:cNvContentPartPr>
                <a14:cpLocks xmlns:a14="http://schemas.microsoft.com/office/drawing/2010/main" noRot="1" noChangeAspect="1" noEditPoints="1" noChangeArrowheads="1" noChangeShapeType="1"/>
              </p14:cNvContentPartPr>
              <p14:nvPr/>
            </p14:nvContentPartPr>
            <p14:xfrm>
              <a:off x="3824289" y="2286000"/>
              <a:ext cx="7937" cy="1588"/>
            </p14:xfrm>
          </p:contentPart>
        </mc:Choice>
        <mc:Fallback xmlns="">
          <p:pic>
            <p:nvPicPr>
              <p:cNvPr id="3074" name="Ink 2"/>
              <p:cNvPicPr>
                <a:picLocks noRot="1" noChangeAspect="1" noEditPoints="1" noChangeArrowheads="1" noChangeShapeType="1"/>
              </p:cNvPicPr>
              <p:nvPr/>
            </p:nvPicPr>
            <p:blipFill>
              <a:blip r:embed="rId4"/>
              <a:stretch>
                <a:fillRect/>
              </a:stretch>
            </p:blipFill>
            <p:spPr>
              <a:xfrm>
                <a:off x="3814909" y="2277742"/>
                <a:ext cx="26697" cy="18103"/>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075" name="Ink 3"/>
              <p14:cNvContentPartPr>
                <a14:cpLocks xmlns:a14="http://schemas.microsoft.com/office/drawing/2010/main" noRot="1" noChangeAspect="1" noEditPoints="1" noChangeArrowheads="1" noChangeShapeType="1"/>
              </p14:cNvContentPartPr>
              <p14:nvPr/>
            </p14:nvContentPartPr>
            <p14:xfrm>
              <a:off x="3686175" y="2224089"/>
              <a:ext cx="763588" cy="314325"/>
            </p14:xfrm>
          </p:contentPart>
        </mc:Choice>
        <mc:Fallback xmlns="">
          <p:pic>
            <p:nvPicPr>
              <p:cNvPr id="3075" name="Ink 3"/>
              <p:cNvPicPr>
                <a:picLocks noRot="1" noChangeAspect="1" noEditPoints="1" noChangeArrowheads="1" noChangeShapeType="1"/>
              </p:cNvPicPr>
              <p:nvPr/>
            </p:nvPicPr>
            <p:blipFill>
              <a:blip r:embed="rId6"/>
              <a:stretch>
                <a:fillRect/>
              </a:stretch>
            </p:blipFill>
            <p:spPr>
              <a:xfrm>
                <a:off x="3676815" y="2214728"/>
                <a:ext cx="782309" cy="333048"/>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076" name="Ink 4"/>
              <p14:cNvContentPartPr>
                <a14:cpLocks xmlns:a14="http://schemas.microsoft.com/office/drawing/2010/main" noRot="1" noChangeAspect="1" noEditPoints="1" noChangeArrowheads="1" noChangeShapeType="1"/>
              </p14:cNvContentPartPr>
              <p14:nvPr/>
            </p14:nvContentPartPr>
            <p14:xfrm>
              <a:off x="6973888" y="1739900"/>
              <a:ext cx="2870200" cy="2501900"/>
            </p14:xfrm>
          </p:contentPart>
        </mc:Choice>
        <mc:Fallback xmlns="">
          <p:pic>
            <p:nvPicPr>
              <p:cNvPr id="3076" name="Ink 4"/>
              <p:cNvPicPr>
                <a:picLocks noRot="1" noChangeAspect="1" noEditPoints="1" noChangeArrowheads="1" noChangeShapeType="1"/>
              </p:cNvPicPr>
              <p:nvPr/>
            </p:nvPicPr>
            <p:blipFill>
              <a:blip r:embed="rId8"/>
              <a:stretch>
                <a:fillRect/>
              </a:stretch>
            </p:blipFill>
            <p:spPr>
              <a:xfrm>
                <a:off x="6964532" y="1730539"/>
                <a:ext cx="2888912" cy="2520622"/>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077" name="Ink 5"/>
              <p14:cNvContentPartPr>
                <a14:cpLocks xmlns:a14="http://schemas.microsoft.com/office/drawing/2010/main" noRot="1" noChangeAspect="1" noEditPoints="1" noChangeArrowheads="1" noChangeShapeType="1"/>
              </p14:cNvContentPartPr>
              <p14:nvPr/>
            </p14:nvContentPartPr>
            <p14:xfrm>
              <a:off x="3533776" y="2125664"/>
              <a:ext cx="295275" cy="179387"/>
            </p14:xfrm>
          </p:contentPart>
        </mc:Choice>
        <mc:Fallback xmlns="">
          <p:pic>
            <p:nvPicPr>
              <p:cNvPr id="3077" name="Ink 5"/>
              <p:cNvPicPr>
                <a:picLocks noRot="1" noChangeAspect="1" noEditPoints="1" noChangeArrowheads="1" noChangeShapeType="1"/>
              </p:cNvPicPr>
              <p:nvPr/>
            </p:nvPicPr>
            <p:blipFill>
              <a:blip r:embed="rId10"/>
              <a:stretch>
                <a:fillRect/>
              </a:stretch>
            </p:blipFill>
            <p:spPr>
              <a:xfrm>
                <a:off x="3524414" y="2116280"/>
                <a:ext cx="314000" cy="198156"/>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078" name="Ink 6"/>
              <p14:cNvContentPartPr>
                <a14:cpLocks xmlns:a14="http://schemas.microsoft.com/office/drawing/2010/main" noRot="1" noChangeAspect="1" noEditPoints="1" noChangeArrowheads="1" noChangeShapeType="1"/>
              </p14:cNvContentPartPr>
              <p14:nvPr/>
            </p14:nvContentPartPr>
            <p14:xfrm>
              <a:off x="4533901" y="2017714"/>
              <a:ext cx="258763" cy="268287"/>
            </p14:xfrm>
          </p:contentPart>
        </mc:Choice>
        <mc:Fallback xmlns="">
          <p:pic>
            <p:nvPicPr>
              <p:cNvPr id="3078" name="Ink 6"/>
              <p:cNvPicPr>
                <a:picLocks noRot="1" noChangeAspect="1" noEditPoints="1" noChangeArrowheads="1" noChangeShapeType="1"/>
              </p:cNvPicPr>
              <p:nvPr/>
            </p:nvPicPr>
            <p:blipFill>
              <a:blip r:embed="rId12"/>
              <a:stretch>
                <a:fillRect/>
              </a:stretch>
            </p:blipFill>
            <p:spPr>
              <a:xfrm>
                <a:off x="4524785" y="2008487"/>
                <a:ext cx="276996" cy="286741"/>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079" name="Ink 7"/>
              <p14:cNvContentPartPr>
                <a14:cpLocks xmlns:a14="http://schemas.microsoft.com/office/drawing/2010/main" noRot="1" noChangeAspect="1" noEditPoints="1" noChangeArrowheads="1" noChangeShapeType="1"/>
              </p14:cNvContentPartPr>
              <p14:nvPr/>
            </p14:nvContentPartPr>
            <p14:xfrm>
              <a:off x="5259388" y="2163764"/>
              <a:ext cx="1193800" cy="200025"/>
            </p14:xfrm>
          </p:contentPart>
        </mc:Choice>
        <mc:Fallback xmlns="">
          <p:pic>
            <p:nvPicPr>
              <p:cNvPr id="3079" name="Ink 7"/>
              <p:cNvPicPr>
                <a:picLocks noRot="1" noChangeAspect="1" noEditPoints="1" noChangeArrowheads="1" noChangeShapeType="1"/>
              </p:cNvPicPr>
              <p:nvPr/>
            </p:nvPicPr>
            <p:blipFill>
              <a:blip r:embed="rId14"/>
              <a:stretch>
                <a:fillRect/>
              </a:stretch>
            </p:blipFill>
            <p:spPr>
              <a:xfrm>
                <a:off x="5250031" y="2154393"/>
                <a:ext cx="1212515" cy="218766"/>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3080" name="Ink 8"/>
              <p14:cNvContentPartPr>
                <a14:cpLocks xmlns:a14="http://schemas.microsoft.com/office/drawing/2010/main" noRot="1" noChangeAspect="1" noEditPoints="1" noChangeArrowheads="1" noChangeShapeType="1"/>
              </p14:cNvContentPartPr>
              <p14:nvPr/>
            </p14:nvContentPartPr>
            <p14:xfrm>
              <a:off x="4729164" y="2233613"/>
              <a:ext cx="2008187" cy="2144712"/>
            </p14:xfrm>
          </p:contentPart>
        </mc:Choice>
        <mc:Fallback xmlns="">
          <p:pic>
            <p:nvPicPr>
              <p:cNvPr id="3080" name="Ink 8"/>
              <p:cNvPicPr>
                <a:picLocks noRot="1" noChangeAspect="1" noEditPoints="1" noChangeArrowheads="1" noChangeShapeType="1"/>
              </p:cNvPicPr>
              <p:nvPr/>
            </p:nvPicPr>
            <p:blipFill>
              <a:blip r:embed="rId16"/>
              <a:stretch>
                <a:fillRect/>
              </a:stretch>
            </p:blipFill>
            <p:spPr>
              <a:xfrm>
                <a:off x="4719804" y="2224254"/>
                <a:ext cx="2026908" cy="2163431"/>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081" name="Ink 9"/>
              <p14:cNvContentPartPr>
                <a14:cpLocks xmlns:a14="http://schemas.microsoft.com/office/drawing/2010/main" noRot="1" noChangeAspect="1" noEditPoints="1" noChangeArrowheads="1" noChangeShapeType="1"/>
              </p14:cNvContentPartPr>
              <p14:nvPr/>
            </p14:nvContentPartPr>
            <p14:xfrm>
              <a:off x="7015164" y="3830638"/>
              <a:ext cx="161925" cy="63500"/>
            </p14:xfrm>
          </p:contentPart>
        </mc:Choice>
        <mc:Fallback xmlns="">
          <p:pic>
            <p:nvPicPr>
              <p:cNvPr id="3081" name="Ink 9"/>
              <p:cNvPicPr>
                <a:picLocks noRot="1" noChangeAspect="1" noEditPoints="1" noChangeArrowheads="1" noChangeShapeType="1"/>
              </p:cNvPicPr>
              <p:nvPr/>
            </p:nvPicPr>
            <p:blipFill>
              <a:blip r:embed="rId18"/>
              <a:stretch>
                <a:fillRect/>
              </a:stretch>
            </p:blipFill>
            <p:spPr>
              <a:xfrm>
                <a:off x="7005746" y="3821204"/>
                <a:ext cx="180762" cy="82369"/>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082" name="Ink 10"/>
              <p14:cNvContentPartPr>
                <a14:cpLocks xmlns:a14="http://schemas.microsoft.com/office/drawing/2010/main" noRot="1" noChangeAspect="1" noEditPoints="1" noChangeArrowheads="1" noChangeShapeType="1"/>
              </p14:cNvContentPartPr>
              <p14:nvPr/>
            </p14:nvContentPartPr>
            <p14:xfrm>
              <a:off x="6980239" y="1214439"/>
              <a:ext cx="115887" cy="473075"/>
            </p14:xfrm>
          </p:contentPart>
        </mc:Choice>
        <mc:Fallback xmlns="">
          <p:pic>
            <p:nvPicPr>
              <p:cNvPr id="3082" name="Ink 10"/>
              <p:cNvPicPr>
                <a:picLocks noRot="1" noChangeAspect="1" noEditPoints="1" noChangeArrowheads="1" noChangeShapeType="1"/>
              </p:cNvPicPr>
              <p:nvPr/>
            </p:nvPicPr>
            <p:blipFill>
              <a:blip r:embed="rId20"/>
              <a:stretch>
                <a:fillRect/>
              </a:stretch>
            </p:blipFill>
            <p:spPr>
              <a:xfrm>
                <a:off x="6970911" y="1205093"/>
                <a:ext cx="134544" cy="491768"/>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083" name="Ink 11"/>
              <p14:cNvContentPartPr>
                <a14:cpLocks xmlns:a14="http://schemas.microsoft.com/office/drawing/2010/main" noRot="1" noChangeAspect="1" noEditPoints="1" noChangeArrowheads="1" noChangeShapeType="1"/>
              </p14:cNvContentPartPr>
              <p14:nvPr/>
            </p14:nvContentPartPr>
            <p14:xfrm>
              <a:off x="7131050" y="776289"/>
              <a:ext cx="1588" cy="90487"/>
            </p14:xfrm>
          </p:contentPart>
        </mc:Choice>
        <mc:Fallback xmlns="">
          <p:pic>
            <p:nvPicPr>
              <p:cNvPr id="3083" name="Ink 11"/>
              <p:cNvPicPr>
                <a:picLocks noRot="1" noChangeAspect="1" noEditPoints="1" noChangeArrowheads="1" noChangeShapeType="1"/>
              </p:cNvPicPr>
              <p:nvPr/>
            </p:nvPicPr>
            <p:blipFill>
              <a:blip r:embed="rId22"/>
              <a:stretch>
                <a:fillRect/>
              </a:stretch>
            </p:blipFill>
            <p:spPr>
              <a:xfrm>
                <a:off x="7089762" y="766764"/>
                <a:ext cx="84164" cy="109537"/>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084" name="Ink 12"/>
              <p14:cNvContentPartPr>
                <a14:cpLocks xmlns:a14="http://schemas.microsoft.com/office/drawing/2010/main" noRot="1" noChangeAspect="1" noEditPoints="1" noChangeArrowheads="1" noChangeShapeType="1"/>
              </p14:cNvContentPartPr>
              <p14:nvPr/>
            </p14:nvContentPartPr>
            <p14:xfrm>
              <a:off x="436562" y="1781175"/>
              <a:ext cx="8658226" cy="4960938"/>
            </p14:xfrm>
          </p:contentPart>
        </mc:Choice>
        <mc:Fallback xmlns="">
          <p:pic>
            <p:nvPicPr>
              <p:cNvPr id="3084" name="Ink 12"/>
              <p:cNvPicPr>
                <a:picLocks noRot="1" noChangeAspect="1" noEditPoints="1" noChangeArrowheads="1" noChangeShapeType="1"/>
              </p:cNvPicPr>
              <p:nvPr/>
            </p:nvPicPr>
            <p:blipFill>
              <a:blip r:embed="rId24"/>
              <a:stretch>
                <a:fillRect/>
              </a:stretch>
            </p:blipFill>
            <p:spPr>
              <a:xfrm>
                <a:off x="427204" y="1771816"/>
                <a:ext cx="8676943" cy="4979656"/>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085" name="Ink 13"/>
              <p14:cNvContentPartPr>
                <a14:cpLocks xmlns:a14="http://schemas.microsoft.com/office/drawing/2010/main" noRot="1" noChangeAspect="1" noEditPoints="1" noChangeArrowheads="1" noChangeShapeType="1"/>
              </p14:cNvContentPartPr>
              <p14:nvPr/>
            </p14:nvContentPartPr>
            <p14:xfrm>
              <a:off x="8421689" y="3890963"/>
              <a:ext cx="352425" cy="69850"/>
            </p14:xfrm>
          </p:contentPart>
        </mc:Choice>
        <mc:Fallback xmlns="">
          <p:pic>
            <p:nvPicPr>
              <p:cNvPr id="3085" name="Ink 13"/>
              <p:cNvPicPr>
                <a:picLocks noRot="1" noChangeAspect="1" noEditPoints="1" noChangeArrowheads="1" noChangeShapeType="1"/>
              </p:cNvPicPr>
              <p:nvPr/>
            </p:nvPicPr>
            <p:blipFill>
              <a:blip r:embed="rId26"/>
              <a:stretch>
                <a:fillRect/>
              </a:stretch>
            </p:blipFill>
            <p:spPr>
              <a:xfrm>
                <a:off x="8412310" y="3881504"/>
                <a:ext cx="371183" cy="88768"/>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3086" name="Ink 14"/>
              <p14:cNvContentPartPr>
                <a14:cpLocks xmlns:a14="http://schemas.microsoft.com/office/drawing/2010/main" noRot="1" noChangeAspect="1" noEditPoints="1" noChangeArrowheads="1" noChangeShapeType="1"/>
              </p14:cNvContentPartPr>
              <p14:nvPr/>
            </p14:nvContentPartPr>
            <p14:xfrm>
              <a:off x="8966201" y="1568451"/>
              <a:ext cx="377825" cy="73025"/>
            </p14:xfrm>
          </p:contentPart>
        </mc:Choice>
        <mc:Fallback xmlns="">
          <p:pic>
            <p:nvPicPr>
              <p:cNvPr id="3086" name="Ink 14"/>
              <p:cNvPicPr>
                <a:picLocks noRot="1" noChangeAspect="1" noEditPoints="1" noChangeArrowheads="1" noChangeShapeType="1"/>
              </p:cNvPicPr>
              <p:nvPr/>
            </p:nvPicPr>
            <p:blipFill>
              <a:blip r:embed="rId28"/>
              <a:stretch>
                <a:fillRect/>
              </a:stretch>
            </p:blipFill>
            <p:spPr>
              <a:xfrm>
                <a:off x="8956854" y="1559052"/>
                <a:ext cx="396519" cy="91824"/>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3087" name="Ink 15"/>
              <p14:cNvContentPartPr>
                <a14:cpLocks xmlns:a14="http://schemas.microsoft.com/office/drawing/2010/main" noRot="1" noChangeAspect="1" noEditPoints="1" noChangeArrowheads="1" noChangeShapeType="1"/>
              </p14:cNvContentPartPr>
              <p14:nvPr/>
            </p14:nvContentPartPr>
            <p14:xfrm>
              <a:off x="28152725" y="29313188"/>
              <a:ext cx="0" cy="0"/>
            </p14:xfrm>
          </p:contentPart>
        </mc:Choice>
        <mc:Fallback xmlns="">
          <p:pic>
            <p:nvPicPr>
              <p:cNvPr id="3087" name="Ink 15"/>
              <p:cNvPicPr>
                <a:picLocks noRot="1" noChangeAspect="1" noEditPoints="1" noChangeArrowheads="1" noChangeShapeType="1"/>
              </p:cNvPicPr>
              <p:nvPr/>
            </p:nvPicPr>
            <p:blipFill>
              <a:blip r:embed="rId30"/>
              <a:stretch>
                <a:fillRect/>
              </a:stretch>
            </p:blipFill>
            <p:spPr>
              <a:xfrm>
                <a:off x="28152725" y="29313188"/>
                <a:ext cx="0" cy="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3088" name="Ink 16"/>
              <p14:cNvContentPartPr>
                <a14:cpLocks xmlns:a14="http://schemas.microsoft.com/office/drawing/2010/main" noRot="1" noChangeAspect="1" noEditPoints="1" noChangeArrowheads="1" noChangeShapeType="1"/>
              </p14:cNvContentPartPr>
              <p14:nvPr/>
            </p14:nvContentPartPr>
            <p14:xfrm>
              <a:off x="4202113" y="4065588"/>
              <a:ext cx="49212" cy="1376362"/>
            </p14:xfrm>
          </p:contentPart>
        </mc:Choice>
        <mc:Fallback xmlns="">
          <p:pic>
            <p:nvPicPr>
              <p:cNvPr id="3088" name="Ink 16"/>
              <p:cNvPicPr>
                <a:picLocks noRot="1" noChangeAspect="1" noEditPoints="1" noChangeArrowheads="1" noChangeShapeType="1"/>
              </p:cNvPicPr>
              <p:nvPr/>
            </p:nvPicPr>
            <p:blipFill>
              <a:blip r:embed="rId32"/>
              <a:stretch>
                <a:fillRect/>
              </a:stretch>
            </p:blipFill>
            <p:spPr>
              <a:xfrm>
                <a:off x="4192635" y="4056225"/>
                <a:ext cx="68168" cy="1395088"/>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089" name="Ink 17"/>
              <p14:cNvContentPartPr>
                <a14:cpLocks xmlns:a14="http://schemas.microsoft.com/office/drawing/2010/main" noRot="1" noChangeAspect="1" noEditPoints="1" noChangeArrowheads="1" noChangeShapeType="1"/>
              </p14:cNvContentPartPr>
              <p14:nvPr/>
            </p14:nvContentPartPr>
            <p14:xfrm>
              <a:off x="4816476" y="4516439"/>
              <a:ext cx="3175" cy="3175"/>
            </p14:xfrm>
          </p:contentPart>
        </mc:Choice>
        <mc:Fallback xmlns="">
          <p:pic>
            <p:nvPicPr>
              <p:cNvPr id="3089" name="Ink 17"/>
              <p:cNvPicPr>
                <a:picLocks noRot="1" noChangeAspect="1" noEditPoints="1" noChangeArrowheads="1" noChangeShapeType="1"/>
              </p:cNvPicPr>
              <p:nvPr/>
            </p:nvPicPr>
            <p:blipFill>
              <a:blip r:embed="rId34"/>
              <a:stretch>
                <a:fillRect/>
              </a:stretch>
            </p:blipFill>
            <p:spPr>
              <a:xfrm>
                <a:off x="4807304" y="4507267"/>
                <a:ext cx="21519" cy="21519"/>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090" name="Ink 18"/>
              <p14:cNvContentPartPr>
                <a14:cpLocks xmlns:a14="http://schemas.microsoft.com/office/drawing/2010/main" noRot="1" noChangeAspect="1" noEditPoints="1" noChangeArrowheads="1" noChangeShapeType="1"/>
              </p14:cNvContentPartPr>
              <p14:nvPr/>
            </p14:nvContentPartPr>
            <p14:xfrm>
              <a:off x="5521325" y="5153026"/>
              <a:ext cx="820738" cy="301625"/>
            </p14:xfrm>
          </p:contentPart>
        </mc:Choice>
        <mc:Fallback xmlns="">
          <p:pic>
            <p:nvPicPr>
              <p:cNvPr id="3090" name="Ink 18"/>
              <p:cNvPicPr>
                <a:picLocks noRot="1" noChangeAspect="1" noEditPoints="1" noChangeArrowheads="1" noChangeShapeType="1"/>
              </p:cNvPicPr>
              <p:nvPr/>
            </p:nvPicPr>
            <p:blipFill>
              <a:blip r:embed="rId36"/>
              <a:stretch>
                <a:fillRect/>
              </a:stretch>
            </p:blipFill>
            <p:spPr>
              <a:xfrm>
                <a:off x="5511970" y="5143679"/>
                <a:ext cx="836210" cy="317084"/>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091" name="Ink 19"/>
              <p14:cNvContentPartPr>
                <a14:cpLocks xmlns:a14="http://schemas.microsoft.com/office/drawing/2010/main" noRot="1" noChangeAspect="1" noEditPoints="1" noChangeArrowheads="1" noChangeShapeType="1"/>
              </p14:cNvContentPartPr>
              <p14:nvPr/>
            </p14:nvContentPartPr>
            <p14:xfrm>
              <a:off x="6694488" y="5373689"/>
              <a:ext cx="546100" cy="53975"/>
            </p14:xfrm>
          </p:contentPart>
        </mc:Choice>
        <mc:Fallback xmlns="">
          <p:pic>
            <p:nvPicPr>
              <p:cNvPr id="3091" name="Ink 19"/>
              <p:cNvPicPr>
                <a:picLocks noRot="1" noChangeAspect="1" noEditPoints="1" noChangeArrowheads="1" noChangeShapeType="1"/>
              </p:cNvPicPr>
              <p:nvPr/>
            </p:nvPicPr>
            <p:blipFill>
              <a:blip r:embed="rId38"/>
              <a:stretch>
                <a:fillRect/>
              </a:stretch>
            </p:blipFill>
            <p:spPr>
              <a:xfrm>
                <a:off x="6688017" y="5364077"/>
                <a:ext cx="558323" cy="69872"/>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092" name="Ink 20"/>
              <p14:cNvContentPartPr>
                <a14:cpLocks xmlns:a14="http://schemas.microsoft.com/office/drawing/2010/main" noRot="1" noChangeAspect="1" noEditPoints="1" noChangeArrowheads="1" noChangeShapeType="1"/>
              </p14:cNvContentPartPr>
              <p14:nvPr/>
            </p14:nvContentPartPr>
            <p14:xfrm>
              <a:off x="7954964" y="5373688"/>
              <a:ext cx="9525" cy="6350"/>
            </p14:xfrm>
          </p:contentPart>
        </mc:Choice>
        <mc:Fallback xmlns="">
          <p:pic>
            <p:nvPicPr>
              <p:cNvPr id="3092" name="Ink 20"/>
              <p:cNvPicPr>
                <a:picLocks noRot="1" noChangeAspect="1" noEditPoints="1" noChangeArrowheads="1" noChangeShapeType="1"/>
              </p:cNvPicPr>
              <p:nvPr/>
            </p:nvPicPr>
            <p:blipFill>
              <a:blip r:embed="rId40"/>
              <a:stretch>
                <a:fillRect/>
              </a:stretch>
            </p:blipFill>
            <p:spPr>
              <a:xfrm>
                <a:off x="7945439" y="5363976"/>
                <a:ext cx="28575" cy="25774"/>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093" name="Ink 21"/>
              <p14:cNvContentPartPr>
                <a14:cpLocks xmlns:a14="http://schemas.microsoft.com/office/drawing/2010/main" noRot="1" noChangeAspect="1" noEditPoints="1" noChangeArrowheads="1" noChangeShapeType="1"/>
              </p14:cNvContentPartPr>
              <p14:nvPr/>
            </p14:nvContentPartPr>
            <p14:xfrm>
              <a:off x="5008564" y="4016376"/>
              <a:ext cx="3925887" cy="2466975"/>
            </p14:xfrm>
          </p:contentPart>
        </mc:Choice>
        <mc:Fallback xmlns="">
          <p:pic>
            <p:nvPicPr>
              <p:cNvPr id="3093" name="Ink 21"/>
              <p:cNvPicPr>
                <a:picLocks noRot="1" noChangeAspect="1" noEditPoints="1" noChangeArrowheads="1" noChangeShapeType="1"/>
              </p:cNvPicPr>
              <p:nvPr/>
            </p:nvPicPr>
            <p:blipFill>
              <a:blip r:embed="rId42"/>
              <a:stretch>
                <a:fillRect/>
              </a:stretch>
            </p:blipFill>
            <p:spPr>
              <a:xfrm>
                <a:off x="4999204" y="4009894"/>
                <a:ext cx="3941367" cy="2479218"/>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3094" name="Ink 22"/>
              <p14:cNvContentPartPr>
                <a14:cpLocks xmlns:a14="http://schemas.microsoft.com/office/drawing/2010/main" noRot="1" noChangeAspect="1" noEditPoints="1" noChangeArrowheads="1" noChangeShapeType="1"/>
              </p14:cNvContentPartPr>
              <p14:nvPr/>
            </p14:nvContentPartPr>
            <p14:xfrm>
              <a:off x="6435725" y="6491289"/>
              <a:ext cx="179388" cy="1587"/>
            </p14:xfrm>
          </p:contentPart>
        </mc:Choice>
        <mc:Fallback xmlns="">
          <p:pic>
            <p:nvPicPr>
              <p:cNvPr id="3094" name="Ink 22"/>
              <p:cNvPicPr>
                <a:picLocks noRot="1" noChangeAspect="1" noEditPoints="1" noChangeArrowheads="1" noChangeShapeType="1"/>
              </p:cNvPicPr>
              <p:nvPr/>
            </p:nvPicPr>
            <p:blipFill>
              <a:blip r:embed="rId44"/>
              <a:stretch>
                <a:fillRect/>
              </a:stretch>
            </p:blipFill>
            <p:spPr>
              <a:xfrm>
                <a:off x="6429228" y="6462723"/>
                <a:ext cx="191660" cy="55545"/>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095" name="Ink 23"/>
              <p14:cNvContentPartPr>
                <a14:cpLocks xmlns:a14="http://schemas.microsoft.com/office/drawing/2010/main" noRot="1" noChangeAspect="1" noEditPoints="1" noChangeArrowheads="1" noChangeShapeType="1"/>
              </p14:cNvContentPartPr>
              <p14:nvPr/>
            </p14:nvContentPartPr>
            <p14:xfrm>
              <a:off x="6891338" y="6456363"/>
              <a:ext cx="169862" cy="17462"/>
            </p14:xfrm>
          </p:contentPart>
        </mc:Choice>
        <mc:Fallback xmlns="">
          <p:pic>
            <p:nvPicPr>
              <p:cNvPr id="3095" name="Ink 23"/>
              <p:cNvPicPr>
                <a:picLocks noRot="1" noChangeAspect="1" noEditPoints="1" noChangeArrowheads="1" noChangeShapeType="1"/>
              </p:cNvPicPr>
              <p:nvPr/>
            </p:nvPicPr>
            <p:blipFill>
              <a:blip r:embed="rId46"/>
              <a:stretch>
                <a:fillRect/>
              </a:stretch>
            </p:blipFill>
            <p:spPr>
              <a:xfrm>
                <a:off x="6884860" y="6450849"/>
                <a:ext cx="182098" cy="27878"/>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3096" name="Ink 24"/>
              <p14:cNvContentPartPr>
                <a14:cpLocks xmlns:a14="http://schemas.microsoft.com/office/drawing/2010/main" noRot="1" noChangeAspect="1" noEditPoints="1" noChangeArrowheads="1" noChangeShapeType="1"/>
              </p14:cNvContentPartPr>
              <p14:nvPr/>
            </p14:nvContentPartPr>
            <p14:xfrm>
              <a:off x="7623176" y="6473825"/>
              <a:ext cx="53975" cy="1588"/>
            </p14:xfrm>
          </p:contentPart>
        </mc:Choice>
        <mc:Fallback xmlns="">
          <p:pic>
            <p:nvPicPr>
              <p:cNvPr id="3096" name="Ink 24"/>
              <p:cNvPicPr>
                <a:picLocks noRot="1" noChangeAspect="1" noEditPoints="1" noChangeArrowheads="1" noChangeShapeType="1"/>
              </p:cNvPicPr>
              <p:nvPr/>
            </p:nvPicPr>
            <p:blipFill>
              <a:blip r:embed="rId48"/>
              <a:stretch>
                <a:fillRect/>
              </a:stretch>
            </p:blipFill>
            <p:spPr>
              <a:xfrm>
                <a:off x="7616656" y="6445241"/>
                <a:ext cx="66291" cy="5558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3097" name="Ink 25"/>
              <p14:cNvContentPartPr>
                <a14:cpLocks xmlns:a14="http://schemas.microsoft.com/office/drawing/2010/main" noRot="1" noChangeAspect="1" noEditPoints="1" noChangeArrowheads="1" noChangeShapeType="1"/>
              </p14:cNvContentPartPr>
              <p14:nvPr/>
            </p14:nvContentPartPr>
            <p14:xfrm>
              <a:off x="8177213" y="6415088"/>
              <a:ext cx="654050" cy="95250"/>
            </p14:xfrm>
          </p:contentPart>
        </mc:Choice>
        <mc:Fallback xmlns="">
          <p:pic>
            <p:nvPicPr>
              <p:cNvPr id="3097" name="Ink 25"/>
              <p:cNvPicPr>
                <a:picLocks noRot="1" noChangeAspect="1" noEditPoints="1" noChangeArrowheads="1" noChangeShapeType="1"/>
              </p:cNvPicPr>
              <p:nvPr/>
            </p:nvPicPr>
            <p:blipFill>
              <a:blip r:embed="rId50"/>
              <a:stretch>
                <a:fillRect/>
              </a:stretch>
            </p:blipFill>
            <p:spPr>
              <a:xfrm>
                <a:off x="8170734" y="6408643"/>
                <a:ext cx="666289" cy="107425"/>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3098" name="Ink 26"/>
              <p14:cNvContentPartPr>
                <a14:cpLocks xmlns:a14="http://schemas.microsoft.com/office/drawing/2010/main" noRot="1" noChangeAspect="1" noEditPoints="1" noChangeArrowheads="1" noChangeShapeType="1"/>
              </p14:cNvContentPartPr>
              <p14:nvPr/>
            </p14:nvContentPartPr>
            <p14:xfrm>
              <a:off x="8528050" y="6440489"/>
              <a:ext cx="1588" cy="1587"/>
            </p14:xfrm>
          </p:contentPart>
        </mc:Choice>
        <mc:Fallback xmlns="">
          <p:pic>
            <p:nvPicPr>
              <p:cNvPr id="3098" name="Ink 26"/>
              <p:cNvPicPr>
                <a:picLocks noRot="1" noChangeAspect="1" noEditPoints="1" noChangeArrowheads="1" noChangeShapeType="1"/>
              </p:cNvPicPr>
              <p:nvPr/>
            </p:nvPicPr>
            <p:blipFill>
              <a:blip r:embed="rId52"/>
              <a:stretch>
                <a:fillRect/>
              </a:stretch>
            </p:blipFill>
            <p:spPr>
              <a:xfrm>
                <a:off x="8499466" y="6426206"/>
                <a:ext cx="55580" cy="28566"/>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3099" name="Ink 27"/>
              <p14:cNvContentPartPr>
                <a14:cpLocks xmlns:a14="http://schemas.microsoft.com/office/drawing/2010/main" noRot="1" noChangeAspect="1" noEditPoints="1" noChangeArrowheads="1" noChangeShapeType="1"/>
              </p14:cNvContentPartPr>
              <p14:nvPr/>
            </p14:nvContentPartPr>
            <p14:xfrm>
              <a:off x="8566150" y="5619750"/>
              <a:ext cx="1588" cy="1588"/>
            </p14:xfrm>
          </p:contentPart>
        </mc:Choice>
        <mc:Fallback xmlns="">
          <p:pic>
            <p:nvPicPr>
              <p:cNvPr id="3099" name="Ink 27"/>
              <p:cNvPicPr>
                <a:picLocks noRot="1" noChangeAspect="1" noEditPoints="1" noChangeArrowheads="1" noChangeShapeType="1"/>
              </p:cNvPicPr>
              <p:nvPr/>
            </p:nvPicPr>
            <p:blipFill>
              <a:blip r:embed="rId54"/>
              <a:stretch>
                <a:fillRect/>
              </a:stretch>
            </p:blipFill>
            <p:spPr>
              <a:xfrm>
                <a:off x="8559004" y="5612604"/>
                <a:ext cx="15086" cy="15086"/>
              </a:xfrm>
              <a:prstGeom prst="rect">
                <a:avLst/>
              </a:prstGeom>
            </p:spPr>
          </p:pic>
        </mc:Fallback>
      </mc:AlternateContent>
    </p:spTree>
    <p:extLst>
      <p:ext uri="{BB962C8B-B14F-4D97-AF65-F5344CB8AC3E}">
        <p14:creationId xmlns:p14="http://schemas.microsoft.com/office/powerpoint/2010/main" val="36111402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Observations</a:t>
            </a:r>
          </a:p>
        </p:txBody>
      </p:sp>
      <p:sp>
        <p:nvSpPr>
          <p:cNvPr id="3" name="Content Placeholder 2"/>
          <p:cNvSpPr>
            <a:spLocks noGrp="1"/>
          </p:cNvSpPr>
          <p:nvPr>
            <p:ph idx="1"/>
          </p:nvPr>
        </p:nvSpPr>
        <p:spPr/>
        <p:txBody>
          <a:bodyPr>
            <a:normAutofit/>
          </a:bodyPr>
          <a:lstStyle/>
          <a:p>
            <a:r>
              <a:rPr lang="en-US" dirty="0"/>
              <a:t>1st order derivatives produce thicker edges</a:t>
            </a:r>
          </a:p>
          <a:p>
            <a:r>
              <a:rPr lang="en-US" dirty="0"/>
              <a:t> 2nd order derivatives have stronger response to finer details </a:t>
            </a:r>
          </a:p>
          <a:p>
            <a:r>
              <a:rPr lang="en-US" dirty="0"/>
              <a:t>1st order derivatives have stronger response to gray level step </a:t>
            </a:r>
          </a:p>
          <a:p>
            <a:r>
              <a:rPr lang="en-US" dirty="0"/>
              <a:t>2nd order derivatives produce double response to step changes </a:t>
            </a:r>
          </a:p>
          <a:p>
            <a:r>
              <a:rPr lang="en-US" dirty="0"/>
              <a:t>Both 1st and 2nd order derivatives produce negative pixel values </a:t>
            </a:r>
          </a:p>
          <a:p>
            <a:pPr lvl="1"/>
            <a:r>
              <a:rPr lang="en-US" dirty="0"/>
              <a:t>Shift output image for display </a:t>
            </a:r>
          </a:p>
          <a:p>
            <a:pPr lvl="1"/>
            <a:r>
              <a:rPr lang="en-US" dirty="0"/>
              <a:t>Some applications use only the absolute value</a:t>
            </a:r>
          </a:p>
          <a:p>
            <a:pPr lvl="1"/>
            <a:r>
              <a:rPr lang="en-US" dirty="0"/>
              <a:t>overall 2</a:t>
            </a:r>
            <a:r>
              <a:rPr lang="en-US" baseline="30000" dirty="0"/>
              <a:t>nd</a:t>
            </a:r>
            <a:r>
              <a:rPr lang="en-US" dirty="0"/>
              <a:t> order is better for most of the cases </a:t>
            </a:r>
          </a:p>
          <a:p>
            <a:endParaRPr lang="en-US" dirty="0"/>
          </a:p>
        </p:txBody>
      </p:sp>
      <p:sp>
        <p:nvSpPr>
          <p:cNvPr id="4" name="Slide Number Placeholder 3"/>
          <p:cNvSpPr>
            <a:spLocks noGrp="1"/>
          </p:cNvSpPr>
          <p:nvPr>
            <p:ph type="sldNum" sz="quarter" idx="12"/>
          </p:nvPr>
        </p:nvSpPr>
        <p:spPr/>
        <p:txBody>
          <a:bodyPr/>
          <a:lstStyle/>
          <a:p>
            <a:fld id="{04E567AB-134B-9C4D-86BA-9D10E7A67249}" type="slidenum">
              <a:rPr lang="en-US" smtClean="0"/>
              <a:pPr/>
              <a:t>23</a:t>
            </a:fld>
            <a:endParaRPr lang="en-US"/>
          </a:p>
        </p:txBody>
      </p:sp>
    </p:spTree>
    <p:extLst>
      <p:ext uri="{BB962C8B-B14F-4D97-AF65-F5344CB8AC3E}">
        <p14:creationId xmlns:p14="http://schemas.microsoft.com/office/powerpoint/2010/main" val="734822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Laplacian </a:t>
            </a:r>
            <a:r>
              <a:rPr lang="it-IT" dirty="0"/>
              <a:t>operator </a:t>
            </a:r>
            <a:br>
              <a:rPr lang="it-IT" dirty="0"/>
            </a:br>
            <a:endParaRPr lang="en-US" dirty="0"/>
          </a:p>
        </p:txBody>
      </p:sp>
      <p:sp>
        <p:nvSpPr>
          <p:cNvPr id="3" name="Content Placeholder 2"/>
          <p:cNvSpPr>
            <a:spLocks noGrp="1"/>
          </p:cNvSpPr>
          <p:nvPr>
            <p:ph idx="1"/>
          </p:nvPr>
        </p:nvSpPr>
        <p:spPr/>
        <p:txBody>
          <a:bodyPr>
            <a:normAutofit fontScale="92500"/>
          </a:bodyPr>
          <a:lstStyle/>
          <a:p>
            <a:r>
              <a:rPr lang="en-US" dirty="0"/>
              <a:t>Usually the sharpening filters make use of the second order operators. </a:t>
            </a:r>
          </a:p>
          <a:p>
            <a:pPr lvl="1"/>
            <a:r>
              <a:rPr lang="en-US" dirty="0"/>
              <a:t>A second order operator is more sensitive to intensity variations than a first order operator. </a:t>
            </a:r>
          </a:p>
          <a:p>
            <a:r>
              <a:rPr lang="en-US" dirty="0"/>
              <a:t>Besides, partial derivatives has to be considered for images</a:t>
            </a:r>
          </a:p>
          <a:p>
            <a:pPr lvl="1"/>
            <a:r>
              <a:rPr lang="en-US" dirty="0"/>
              <a:t>The derivative in a point depends on the direction along which it is computed. </a:t>
            </a:r>
          </a:p>
          <a:p>
            <a:r>
              <a:rPr lang="en-US" dirty="0"/>
              <a:t>Operators that are invariant to rotation are called isotropic.</a:t>
            </a:r>
          </a:p>
          <a:p>
            <a:pPr lvl="1"/>
            <a:r>
              <a:rPr lang="en-US" dirty="0"/>
              <a:t>Rotate and differentiate (or filtering) has the same effects of differentiate and rotate. </a:t>
            </a:r>
          </a:p>
          <a:p>
            <a:r>
              <a:rPr lang="en-US" dirty="0"/>
              <a:t>The </a:t>
            </a:r>
            <a:r>
              <a:rPr lang="en-US" dirty="0" err="1"/>
              <a:t>Laplacian</a:t>
            </a:r>
            <a:r>
              <a:rPr lang="en-US" dirty="0"/>
              <a:t> is the simpler isotropic derivative operator (</a:t>
            </a:r>
            <a:r>
              <a:rPr lang="en-US" dirty="0" err="1"/>
              <a:t>wrt</a:t>
            </a:r>
            <a:r>
              <a:rPr lang="en-US" dirty="0"/>
              <a:t>. the principal directions):</a:t>
            </a:r>
          </a:p>
          <a:p>
            <a:r>
              <a:rPr lang="en-US" dirty="0"/>
              <a:t> </a:t>
            </a:r>
          </a:p>
          <a:p>
            <a:endParaRPr lang="en-US" dirty="0"/>
          </a:p>
        </p:txBody>
      </p:sp>
      <p:sp>
        <p:nvSpPr>
          <p:cNvPr id="4" name="Slide Number Placeholder 3"/>
          <p:cNvSpPr>
            <a:spLocks noGrp="1"/>
          </p:cNvSpPr>
          <p:nvPr>
            <p:ph type="sldNum" sz="quarter" idx="12"/>
          </p:nvPr>
        </p:nvSpPr>
        <p:spPr/>
        <p:txBody>
          <a:bodyPr/>
          <a:lstStyle/>
          <a:p>
            <a:fld id="{04E567AB-134B-9C4D-86BA-9D10E7A67249}" type="slidenum">
              <a:rPr lang="en-US" smtClean="0"/>
              <a:pPr/>
              <a:t>24</a:t>
            </a:fld>
            <a:endParaRPr lang="en-US"/>
          </a:p>
        </p:txBody>
      </p:sp>
    </p:spTree>
    <p:extLst>
      <p:ext uri="{BB962C8B-B14F-4D97-AF65-F5344CB8AC3E}">
        <p14:creationId xmlns:p14="http://schemas.microsoft.com/office/powerpoint/2010/main" val="35877934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Laplacian filter </a:t>
            </a:r>
          </a:p>
        </p:txBody>
      </p:sp>
      <p:pic>
        <p:nvPicPr>
          <p:cNvPr id="5" name="Content Placeholder 4" descr="Screen Shot 2015-06-03 at 10.24.25 am.png"/>
          <p:cNvPicPr>
            <a:picLocks noGrp="1" noChangeAspect="1"/>
          </p:cNvPicPr>
          <p:nvPr>
            <p:ph idx="1"/>
          </p:nvPr>
        </p:nvPicPr>
        <p:blipFill>
          <a:blip r:embed="rId2">
            <a:extLst>
              <a:ext uri="{28A0092B-C50C-407E-A947-70E740481C1C}">
                <a14:useLocalDpi xmlns:a14="http://schemas.microsoft.com/office/drawing/2010/main" val="0"/>
              </a:ext>
            </a:extLst>
          </a:blip>
          <a:srcRect l="-10839" r="-10839"/>
          <a:stretch>
            <a:fillRect/>
          </a:stretch>
        </p:blipFill>
        <p:spPr/>
      </p:pic>
      <p:sp>
        <p:nvSpPr>
          <p:cNvPr id="4" name="Slide Number Placeholder 3"/>
          <p:cNvSpPr>
            <a:spLocks noGrp="1"/>
          </p:cNvSpPr>
          <p:nvPr>
            <p:ph type="sldNum" sz="quarter" idx="12"/>
          </p:nvPr>
        </p:nvSpPr>
        <p:spPr/>
        <p:txBody>
          <a:bodyPr/>
          <a:lstStyle/>
          <a:p>
            <a:fld id="{04E567AB-134B-9C4D-86BA-9D10E7A67249}" type="slidenum">
              <a:rPr lang="en-US" smtClean="0"/>
              <a:pPr/>
              <a:t>25</a:t>
            </a:fld>
            <a:endParaRPr lang="en-US"/>
          </a:p>
        </p:txBody>
      </p:sp>
    </p:spTree>
    <p:extLst>
      <p:ext uri="{BB962C8B-B14F-4D97-AF65-F5344CB8AC3E}">
        <p14:creationId xmlns:p14="http://schemas.microsoft.com/office/powerpoint/2010/main" val="13974930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Laplacian filter </a:t>
            </a:r>
            <a:endParaRPr lang="en-US" dirty="0"/>
          </a:p>
        </p:txBody>
      </p:sp>
      <p:pic>
        <p:nvPicPr>
          <p:cNvPr id="5" name="Content Placeholder 4" descr="Screen Shot 2015-06-03 at 10.32.00 am.png"/>
          <p:cNvPicPr>
            <a:picLocks noGrp="1" noChangeAspect="1"/>
          </p:cNvPicPr>
          <p:nvPr>
            <p:ph idx="1"/>
          </p:nvPr>
        </p:nvPicPr>
        <p:blipFill>
          <a:blip r:embed="rId2">
            <a:extLst>
              <a:ext uri="{28A0092B-C50C-407E-A947-70E740481C1C}">
                <a14:useLocalDpi xmlns:a14="http://schemas.microsoft.com/office/drawing/2010/main" val="0"/>
              </a:ext>
            </a:extLst>
          </a:blip>
          <a:srcRect t="-9552" b="-9552"/>
          <a:stretch>
            <a:fillRect/>
          </a:stretch>
        </p:blipFill>
        <p:spPr/>
      </p:pic>
      <p:sp>
        <p:nvSpPr>
          <p:cNvPr id="4" name="Slide Number Placeholder 3"/>
          <p:cNvSpPr>
            <a:spLocks noGrp="1"/>
          </p:cNvSpPr>
          <p:nvPr>
            <p:ph type="sldNum" sz="quarter" idx="12"/>
          </p:nvPr>
        </p:nvSpPr>
        <p:spPr/>
        <p:txBody>
          <a:bodyPr/>
          <a:lstStyle/>
          <a:p>
            <a:fld id="{04E567AB-134B-9C4D-86BA-9D10E7A67249}" type="slidenum">
              <a:rPr lang="en-US" smtClean="0"/>
              <a:pPr/>
              <a:t>26</a:t>
            </a:fld>
            <a:endParaRPr lang="en-US"/>
          </a:p>
        </p:txBody>
      </p:sp>
      <mc:AlternateContent xmlns:mc="http://schemas.openxmlformats.org/markup-compatibility/2006" xmlns:p14="http://schemas.microsoft.com/office/powerpoint/2010/main">
        <mc:Choice Requires="p14">
          <p:contentPart p14:bwMode="auto" r:id="rId3">
            <p14:nvContentPartPr>
              <p14:cNvPr id="7170" name="Ink 2"/>
              <p14:cNvContentPartPr>
                <a14:cpLocks xmlns:a14="http://schemas.microsoft.com/office/drawing/2010/main" noRot="1" noChangeAspect="1" noEditPoints="1" noChangeArrowheads="1" noChangeShapeType="1"/>
              </p14:cNvContentPartPr>
              <p14:nvPr/>
            </p14:nvContentPartPr>
            <p14:xfrm>
              <a:off x="5157789" y="3830639"/>
              <a:ext cx="884237" cy="90487"/>
            </p14:xfrm>
          </p:contentPart>
        </mc:Choice>
        <mc:Fallback xmlns="">
          <p:pic>
            <p:nvPicPr>
              <p:cNvPr id="7170" name="Ink 2"/>
              <p:cNvPicPr>
                <a:picLocks noRot="1" noChangeAspect="1" noEditPoints="1" noChangeArrowheads="1" noChangeShapeType="1"/>
              </p:cNvPicPr>
              <p:nvPr/>
            </p:nvPicPr>
            <p:blipFill>
              <a:blip r:embed="rId4"/>
              <a:stretch>
                <a:fillRect/>
              </a:stretch>
            </p:blipFill>
            <p:spPr>
              <a:xfrm>
                <a:off x="5148428" y="3821340"/>
                <a:ext cx="902959" cy="109085"/>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171" name="Ink 3"/>
              <p14:cNvContentPartPr>
                <a14:cpLocks xmlns:a14="http://schemas.microsoft.com/office/drawing/2010/main" noRot="1" noChangeAspect="1" noEditPoints="1" noChangeArrowheads="1" noChangeShapeType="1"/>
              </p14:cNvContentPartPr>
              <p14:nvPr/>
            </p14:nvContentPartPr>
            <p14:xfrm>
              <a:off x="2051051" y="4616451"/>
              <a:ext cx="911225" cy="53975"/>
            </p14:xfrm>
          </p:contentPart>
        </mc:Choice>
        <mc:Fallback xmlns="">
          <p:pic>
            <p:nvPicPr>
              <p:cNvPr id="7171" name="Ink 3"/>
              <p:cNvPicPr>
                <a:picLocks noRot="1" noChangeAspect="1" noEditPoints="1" noChangeArrowheads="1" noChangeShapeType="1"/>
              </p:cNvPicPr>
              <p:nvPr/>
            </p:nvPicPr>
            <p:blipFill>
              <a:blip r:embed="rId6"/>
              <a:stretch>
                <a:fillRect/>
              </a:stretch>
            </p:blipFill>
            <p:spPr>
              <a:xfrm>
                <a:off x="2041694" y="4608567"/>
                <a:ext cx="929939" cy="69743"/>
              </a:xfrm>
              <a:prstGeom prst="rect">
                <a:avLst/>
              </a:prstGeom>
            </p:spPr>
          </p:pic>
        </mc:Fallback>
      </mc:AlternateContent>
    </p:spTree>
    <p:extLst>
      <p:ext uri="{BB962C8B-B14F-4D97-AF65-F5344CB8AC3E}">
        <p14:creationId xmlns:p14="http://schemas.microsoft.com/office/powerpoint/2010/main" val="6167445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Slide Number Placeholder 3"/>
          <p:cNvSpPr>
            <a:spLocks noGrp="1"/>
          </p:cNvSpPr>
          <p:nvPr>
            <p:ph type="sldNum" sz="quarter" idx="12"/>
          </p:nvPr>
        </p:nvSpPr>
        <p:spPr/>
        <p:txBody>
          <a:bodyPr/>
          <a:lstStyle/>
          <a:p>
            <a:fld id="{04E567AB-134B-9C4D-86BA-9D10E7A67249}" type="slidenum">
              <a:rPr lang="en-US" smtClean="0"/>
              <a:pPr/>
              <a:t>27</a:t>
            </a:fld>
            <a:endParaRPr lang="en-US"/>
          </a:p>
        </p:txBody>
      </p:sp>
      <p:sp>
        <p:nvSpPr>
          <p:cNvPr id="5" name="Content Placeholder 4">
            <a:extLst>
              <a:ext uri="{FF2B5EF4-FFF2-40B4-BE49-F238E27FC236}">
                <a16:creationId xmlns:a16="http://schemas.microsoft.com/office/drawing/2014/main" id="{59ED2D08-6B9E-8A25-F3B7-4BB0C3CBBFC0}"/>
              </a:ext>
            </a:extLst>
          </p:cNvPr>
          <p:cNvSpPr>
            <a:spLocks noGrp="1"/>
          </p:cNvSpPr>
          <p:nvPr>
            <p:ph idx="1"/>
          </p:nvPr>
        </p:nvSpPr>
        <p:spPr/>
        <p:txBody>
          <a:bodyPr/>
          <a:lstStyle/>
          <a:p>
            <a:endParaRPr lang="en-US"/>
          </a:p>
        </p:txBody>
      </p:sp>
      <p:pic>
        <p:nvPicPr>
          <p:cNvPr id="8" name="Picture 7">
            <a:extLst>
              <a:ext uri="{FF2B5EF4-FFF2-40B4-BE49-F238E27FC236}">
                <a16:creationId xmlns:a16="http://schemas.microsoft.com/office/drawing/2014/main" id="{25404EA6-5AA9-7171-279F-8670C0F1862E}"/>
              </a:ext>
            </a:extLst>
          </p:cNvPr>
          <p:cNvPicPr>
            <a:picLocks noChangeAspect="1"/>
          </p:cNvPicPr>
          <p:nvPr/>
        </p:nvPicPr>
        <p:blipFill>
          <a:blip r:embed="rId2"/>
          <a:stretch>
            <a:fillRect/>
          </a:stretch>
        </p:blipFill>
        <p:spPr>
          <a:xfrm>
            <a:off x="838200" y="365125"/>
            <a:ext cx="7330440" cy="6298280"/>
          </a:xfrm>
          <a:prstGeom prst="rect">
            <a:avLst/>
          </a:prstGeom>
        </p:spPr>
      </p:pic>
    </p:spTree>
    <p:extLst>
      <p:ext uri="{BB962C8B-B14F-4D97-AF65-F5344CB8AC3E}">
        <p14:creationId xmlns:p14="http://schemas.microsoft.com/office/powerpoint/2010/main" val="37733306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123"/>
          <p:cNvSpPr txBox="1">
            <a:spLocks noGrp="1"/>
          </p:cNvSpPr>
          <p:nvPr>
            <p:ph type="title"/>
          </p:nvPr>
        </p:nvSpPr>
        <p:spPr>
          <a:xfrm>
            <a:off x="1981200" y="0"/>
            <a:ext cx="8229600" cy="6858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a:solidFill>
                  <a:schemeClr val="dk2"/>
                </a:solidFill>
                <a:latin typeface="Arial"/>
                <a:ea typeface="Arial"/>
                <a:cs typeface="Arial"/>
                <a:sym typeface="Arial"/>
              </a:rPr>
              <a:t>The Laplacian Filter </a:t>
            </a:r>
            <a:endParaRPr/>
          </a:p>
        </p:txBody>
      </p:sp>
      <p:sp>
        <p:nvSpPr>
          <p:cNvPr id="1265" name="Google Shape;1265;p123"/>
          <p:cNvSpPr txBox="1">
            <a:spLocks noGrp="1"/>
          </p:cNvSpPr>
          <p:nvPr>
            <p:ph type="body" idx="1"/>
          </p:nvPr>
        </p:nvSpPr>
        <p:spPr>
          <a:xfrm>
            <a:off x="1981200" y="838200"/>
            <a:ext cx="8229600" cy="838200"/>
          </a:xfrm>
          <a:prstGeom prst="rect">
            <a:avLst/>
          </a:prstGeom>
          <a:noFill/>
          <a:ln>
            <a:noFill/>
          </a:ln>
        </p:spPr>
        <p:txBody>
          <a:bodyPr spcFirstLastPara="1" vert="horz" wrap="square" lIns="91425" tIns="45700" rIns="91425" bIns="45700" rtlCol="0" anchor="t" anchorCtr="0">
            <a:noAutofit/>
          </a:bodyPr>
          <a:lstStyle/>
          <a:p>
            <a:pPr marL="342900" indent="-342900">
              <a:lnSpc>
                <a:spcPct val="100000"/>
              </a:lnSpc>
              <a:spcBef>
                <a:spcPts val="0"/>
              </a:spcBef>
              <a:buClr>
                <a:schemeClr val="dk1"/>
              </a:buClr>
              <a:buSzPts val="2400"/>
              <a:buFont typeface="Arial"/>
              <a:buChar char="•"/>
            </a:pPr>
            <a:r>
              <a:rPr lang="en-US" sz="2400" b="1" dirty="0">
                <a:solidFill>
                  <a:schemeClr val="dk1"/>
                </a:solidFill>
                <a:latin typeface="Arial"/>
                <a:ea typeface="Arial"/>
                <a:cs typeface="Arial"/>
                <a:sym typeface="Arial"/>
              </a:rPr>
              <a:t>The Laplacian operator, applied to an Image can be implemented by the 3x3 filter:</a:t>
            </a:r>
            <a:endParaRPr dirty="0"/>
          </a:p>
        </p:txBody>
      </p:sp>
      <p:sp>
        <p:nvSpPr>
          <p:cNvPr id="1266" name="Google Shape;1266;p123"/>
          <p:cNvSpPr txBox="1"/>
          <p:nvPr/>
        </p:nvSpPr>
        <p:spPr>
          <a:xfrm>
            <a:off x="2057400" y="3505200"/>
            <a:ext cx="8229600" cy="838200"/>
          </a:xfrm>
          <a:prstGeom prst="rect">
            <a:avLst/>
          </a:prstGeom>
          <a:noFill/>
          <a:ln>
            <a:noFill/>
          </a:ln>
        </p:spPr>
        <p:txBody>
          <a:bodyPr spcFirstLastPara="1" wrap="square" lIns="91425" tIns="45700" rIns="91425" bIns="45700" anchor="t" anchorCtr="0">
            <a:noAutofit/>
          </a:bodyPr>
          <a:lstStyle/>
          <a:p>
            <a:pPr marL="342900" indent="-342900">
              <a:buClr>
                <a:schemeClr val="dk1"/>
              </a:buClr>
              <a:buSzPts val="2400"/>
              <a:buFont typeface="Arial"/>
              <a:buChar char="•"/>
            </a:pPr>
            <a:r>
              <a:rPr lang="en-US" sz="2400" b="1">
                <a:solidFill>
                  <a:schemeClr val="dk1"/>
                </a:solidFill>
                <a:latin typeface="Arial"/>
                <a:ea typeface="Arial"/>
                <a:cs typeface="Arial"/>
                <a:sym typeface="Arial"/>
              </a:rPr>
              <a:t>Image enhancement is the result of applying the difference operator:</a:t>
            </a:r>
            <a:endParaRPr/>
          </a:p>
        </p:txBody>
      </p:sp>
      <p:pic>
        <p:nvPicPr>
          <p:cNvPr id="1267" name="Google Shape;1267;p123"/>
          <p:cNvPicPr preferRelativeResize="0"/>
          <p:nvPr/>
        </p:nvPicPr>
        <p:blipFill rotWithShape="1">
          <a:blip r:embed="rId3">
            <a:alphaModFix/>
          </a:blip>
          <a:srcRect/>
          <a:stretch/>
        </p:blipFill>
        <p:spPr>
          <a:xfrm>
            <a:off x="4008437" y="1676400"/>
            <a:ext cx="3649662" cy="168116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72"/>
        <p:cNvGrpSpPr/>
        <p:nvPr/>
      </p:nvGrpSpPr>
      <p:grpSpPr>
        <a:xfrm>
          <a:off x="0" y="0"/>
          <a:ext cx="0" cy="0"/>
          <a:chOff x="0" y="0"/>
          <a:chExt cx="0" cy="0"/>
        </a:xfrm>
      </p:grpSpPr>
      <p:sp>
        <p:nvSpPr>
          <p:cNvPr id="1273" name="Google Shape;1273;p124"/>
          <p:cNvSpPr txBox="1">
            <a:spLocks noGrp="1"/>
          </p:cNvSpPr>
          <p:nvPr>
            <p:ph type="title"/>
          </p:nvPr>
        </p:nvSpPr>
        <p:spPr>
          <a:xfrm>
            <a:off x="1981200" y="0"/>
            <a:ext cx="8229600" cy="4873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a:solidFill>
                  <a:schemeClr val="dk2"/>
                </a:solidFill>
                <a:latin typeface="Arial"/>
                <a:ea typeface="Arial"/>
                <a:cs typeface="Arial"/>
                <a:sym typeface="Arial"/>
              </a:rPr>
              <a:t>Laplacian filter –Example </a:t>
            </a:r>
            <a:endParaRPr/>
          </a:p>
        </p:txBody>
      </p:sp>
      <p:pic>
        <p:nvPicPr>
          <p:cNvPr id="1274" name="Google Shape;1274;p124"/>
          <p:cNvPicPr preferRelativeResize="0"/>
          <p:nvPr/>
        </p:nvPicPr>
        <p:blipFill rotWithShape="1">
          <a:blip r:embed="rId3">
            <a:alphaModFix/>
          </a:blip>
          <a:srcRect/>
          <a:stretch/>
        </p:blipFill>
        <p:spPr>
          <a:xfrm>
            <a:off x="2438400" y="706120"/>
            <a:ext cx="3656012" cy="4343400"/>
          </a:xfrm>
          <a:prstGeom prst="rect">
            <a:avLst/>
          </a:prstGeom>
          <a:noFill/>
          <a:ln>
            <a:noFill/>
          </a:ln>
        </p:spPr>
      </p:pic>
      <p:pic>
        <p:nvPicPr>
          <p:cNvPr id="1275" name="Google Shape;1275;p124"/>
          <p:cNvPicPr preferRelativeResize="0"/>
          <p:nvPr/>
        </p:nvPicPr>
        <p:blipFill rotWithShape="1">
          <a:blip r:embed="rId4">
            <a:alphaModFix/>
          </a:blip>
          <a:srcRect/>
          <a:stretch/>
        </p:blipFill>
        <p:spPr>
          <a:xfrm>
            <a:off x="6107112" y="685800"/>
            <a:ext cx="3668712" cy="4343400"/>
          </a:xfrm>
          <a:prstGeom prst="rect">
            <a:avLst/>
          </a:prstGeom>
          <a:noFill/>
          <a:ln>
            <a:noFill/>
          </a:ln>
        </p:spPr>
      </p:pic>
      <p:sp>
        <p:nvSpPr>
          <p:cNvPr id="1276" name="Google Shape;1276;p124"/>
          <p:cNvSpPr txBox="1"/>
          <p:nvPr/>
        </p:nvSpPr>
        <p:spPr>
          <a:xfrm>
            <a:off x="2057400" y="5791200"/>
            <a:ext cx="8229600" cy="457200"/>
          </a:xfrm>
          <a:prstGeom prst="rect">
            <a:avLst/>
          </a:prstGeom>
          <a:noFill/>
          <a:ln>
            <a:noFill/>
          </a:ln>
        </p:spPr>
        <p:txBody>
          <a:bodyPr spcFirstLastPara="1" wrap="square" lIns="91425" tIns="45700" rIns="91425" bIns="45700" anchor="t" anchorCtr="0">
            <a:spAutoFit/>
          </a:bodyPr>
          <a:lstStyle/>
          <a:p>
            <a:pPr>
              <a:buClr>
                <a:schemeClr val="dk1"/>
              </a:buClr>
              <a:buSzPts val="2400"/>
            </a:pPr>
            <a:r>
              <a:rPr lang="en-US" sz="2400" b="1">
                <a:solidFill>
                  <a:schemeClr val="dk1"/>
                </a:solidFill>
                <a:latin typeface="Times New Roman"/>
                <a:ea typeface="Times New Roman"/>
                <a:cs typeface="Times New Roman"/>
                <a:sym typeface="Times New Roman"/>
              </a:rPr>
              <a:t>Note the enhanced details after applying the Laplacian filter.</a:t>
            </a:r>
            <a:endParaRPr/>
          </a:p>
        </p:txBody>
      </p:sp>
      <p:sp>
        <p:nvSpPr>
          <p:cNvPr id="1277" name="Google Shape;1277;p124"/>
          <p:cNvSpPr txBox="1"/>
          <p:nvPr/>
        </p:nvSpPr>
        <p:spPr>
          <a:xfrm>
            <a:off x="3581400" y="5105400"/>
            <a:ext cx="1676400"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Original Image</a:t>
            </a:r>
            <a:endParaRPr/>
          </a:p>
        </p:txBody>
      </p:sp>
      <p:sp>
        <p:nvSpPr>
          <p:cNvPr id="1278" name="Google Shape;1278;p124"/>
          <p:cNvSpPr txBox="1"/>
          <p:nvPr/>
        </p:nvSpPr>
        <p:spPr>
          <a:xfrm>
            <a:off x="6705600" y="5105400"/>
            <a:ext cx="3048000"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Image after Laplacian filer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199" y="365125"/>
            <a:ext cx="7235757" cy="6099412"/>
          </a:xfrm>
          <a:prstGeom prst="rect">
            <a:avLst/>
          </a:prstGeom>
        </p:spPr>
      </p:pic>
    </p:spTree>
    <p:extLst>
      <p:ext uri="{BB962C8B-B14F-4D97-AF65-F5344CB8AC3E}">
        <p14:creationId xmlns:p14="http://schemas.microsoft.com/office/powerpoint/2010/main" val="25949595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3" name="Google Shape;1283;p125"/>
          <p:cNvSpPr txBox="1">
            <a:spLocks noGrp="1"/>
          </p:cNvSpPr>
          <p:nvPr>
            <p:ph type="title"/>
          </p:nvPr>
        </p:nvSpPr>
        <p:spPr>
          <a:xfrm>
            <a:off x="1981200" y="0"/>
            <a:ext cx="8229600" cy="5334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a:solidFill>
                  <a:schemeClr val="dk2"/>
                </a:solidFill>
                <a:latin typeface="Arial"/>
                <a:ea typeface="Arial"/>
                <a:cs typeface="Arial"/>
                <a:sym typeface="Arial"/>
              </a:rPr>
              <a:t>Example </a:t>
            </a:r>
            <a:endParaRPr/>
          </a:p>
        </p:txBody>
      </p:sp>
      <p:pic>
        <p:nvPicPr>
          <p:cNvPr id="1284" name="Google Shape;1284;p125"/>
          <p:cNvPicPr preferRelativeResize="0"/>
          <p:nvPr/>
        </p:nvPicPr>
        <p:blipFill rotWithShape="1">
          <a:blip r:embed="rId3">
            <a:alphaModFix/>
          </a:blip>
          <a:srcRect/>
          <a:stretch/>
        </p:blipFill>
        <p:spPr>
          <a:xfrm>
            <a:off x="1676400" y="685801"/>
            <a:ext cx="3733800" cy="2828925"/>
          </a:xfrm>
          <a:prstGeom prst="rect">
            <a:avLst/>
          </a:prstGeom>
          <a:noFill/>
          <a:ln>
            <a:noFill/>
          </a:ln>
        </p:spPr>
      </p:pic>
      <p:pic>
        <p:nvPicPr>
          <p:cNvPr id="1285" name="Google Shape;1285;p125"/>
          <p:cNvPicPr preferRelativeResize="0"/>
          <p:nvPr/>
        </p:nvPicPr>
        <p:blipFill rotWithShape="1">
          <a:blip r:embed="rId4">
            <a:alphaModFix/>
          </a:blip>
          <a:srcRect/>
          <a:stretch/>
        </p:blipFill>
        <p:spPr>
          <a:xfrm>
            <a:off x="6781800" y="685800"/>
            <a:ext cx="3733800" cy="2819400"/>
          </a:xfrm>
          <a:prstGeom prst="rect">
            <a:avLst/>
          </a:prstGeom>
          <a:noFill/>
          <a:ln>
            <a:noFill/>
          </a:ln>
        </p:spPr>
      </p:pic>
      <p:pic>
        <p:nvPicPr>
          <p:cNvPr id="1286" name="Google Shape;1286;p125"/>
          <p:cNvPicPr preferRelativeResize="0"/>
          <p:nvPr/>
        </p:nvPicPr>
        <p:blipFill rotWithShape="1">
          <a:blip r:embed="rId5">
            <a:alphaModFix/>
          </a:blip>
          <a:srcRect/>
          <a:stretch/>
        </p:blipFill>
        <p:spPr>
          <a:xfrm>
            <a:off x="2971800" y="3657601"/>
            <a:ext cx="3886200" cy="2928937"/>
          </a:xfrm>
          <a:prstGeom prst="rect">
            <a:avLst/>
          </a:prstGeom>
          <a:noFill/>
          <a:ln>
            <a:noFill/>
          </a:ln>
        </p:spPr>
      </p:pic>
      <p:cxnSp>
        <p:nvCxnSpPr>
          <p:cNvPr id="1287" name="Google Shape;1287;p125"/>
          <p:cNvCxnSpPr/>
          <p:nvPr/>
        </p:nvCxnSpPr>
        <p:spPr>
          <a:xfrm>
            <a:off x="5486400" y="2209800"/>
            <a:ext cx="1066800" cy="0"/>
          </a:xfrm>
          <a:prstGeom prst="straightConnector1">
            <a:avLst/>
          </a:prstGeom>
          <a:noFill/>
          <a:ln w="38100" cap="flat" cmpd="sng">
            <a:solidFill>
              <a:schemeClr val="dk1"/>
            </a:solidFill>
            <a:prstDash val="solid"/>
            <a:miter lim="800000"/>
            <a:headEnd type="none" w="med" len="med"/>
            <a:tailEnd type="triangle" w="med" len="med"/>
          </a:ln>
        </p:spPr>
      </p:cxnSp>
      <p:sp>
        <p:nvSpPr>
          <p:cNvPr id="1288" name="Google Shape;1288;p125"/>
          <p:cNvSpPr txBox="1"/>
          <p:nvPr/>
        </p:nvSpPr>
        <p:spPr>
          <a:xfrm>
            <a:off x="5486400" y="1447800"/>
            <a:ext cx="1219200" cy="641350"/>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Times New Roman"/>
                <a:ea typeface="Times New Roman"/>
                <a:cs typeface="Times New Roman"/>
                <a:sym typeface="Times New Roman"/>
              </a:rPr>
              <a:t>Laplacian Operator</a:t>
            </a:r>
            <a:endParaRPr/>
          </a:p>
        </p:txBody>
      </p:sp>
      <p:sp>
        <p:nvSpPr>
          <p:cNvPr id="1289" name="Google Shape;1289;p125"/>
          <p:cNvSpPr txBox="1"/>
          <p:nvPr/>
        </p:nvSpPr>
        <p:spPr>
          <a:xfrm>
            <a:off x="6934200" y="5029201"/>
            <a:ext cx="3733800" cy="800179"/>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a:solidFill>
                  <a:schemeClr val="dk1"/>
                </a:solidFill>
                <a:latin typeface="Arial"/>
                <a:ea typeface="Arial"/>
                <a:cs typeface="Arial"/>
                <a:sym typeface="Arial"/>
              </a:rPr>
              <a:t>Laplacian Enhanced</a:t>
            </a:r>
            <a:endParaRPr/>
          </a:p>
          <a:p>
            <a:pPr>
              <a:spcBef>
                <a:spcPts val="1200"/>
              </a:spcBef>
              <a:buClr>
                <a:schemeClr val="dk1"/>
              </a:buClr>
              <a:buSzPts val="1800"/>
            </a:pPr>
            <a:r>
              <a:rPr lang="en-US">
                <a:solidFill>
                  <a:schemeClr val="dk1"/>
                </a:solidFill>
                <a:latin typeface="Arial"/>
                <a:ea typeface="Arial"/>
                <a:cs typeface="Arial"/>
                <a:sym typeface="Arial"/>
              </a:rPr>
              <a:t>Image = f  - ∇</a:t>
            </a:r>
            <a:r>
              <a:rPr lang="en-US" sz="2400" b="1" baseline="30000">
                <a:solidFill>
                  <a:schemeClr val="dk1"/>
                </a:solidFill>
                <a:latin typeface="Arial"/>
                <a:ea typeface="Arial"/>
                <a:cs typeface="Arial"/>
                <a:sym typeface="Arial"/>
              </a:rPr>
              <a:t>2</a:t>
            </a:r>
            <a:r>
              <a:rPr lang="en-US">
                <a:solidFill>
                  <a:schemeClr val="dk1"/>
                </a:solidFill>
                <a:latin typeface="Arial"/>
                <a:ea typeface="Arial"/>
                <a:cs typeface="Arial"/>
                <a:sym typeface="Arial"/>
              </a:rPr>
              <a:t>f.</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Mask of High Boost</a:t>
            </a:r>
          </a:p>
        </p:txBody>
      </p:sp>
      <p:pic>
        <p:nvPicPr>
          <p:cNvPr id="5" name="Content Placeholder 4" descr="Screen Shot 2015-06-03 at 11.23.28 am.png"/>
          <p:cNvPicPr>
            <a:picLocks noGrp="1" noChangeAspect="1"/>
          </p:cNvPicPr>
          <p:nvPr>
            <p:ph idx="1"/>
          </p:nvPr>
        </p:nvPicPr>
        <p:blipFill>
          <a:blip r:embed="rId2">
            <a:extLst>
              <a:ext uri="{28A0092B-C50C-407E-A947-70E740481C1C}">
                <a14:useLocalDpi xmlns:a14="http://schemas.microsoft.com/office/drawing/2010/main" val="0"/>
              </a:ext>
            </a:extLst>
          </a:blip>
          <a:srcRect t="-22930" b="-22930"/>
          <a:stretch>
            <a:fillRect/>
          </a:stretch>
        </p:blipFill>
        <p:spPr/>
      </p:pic>
      <p:sp>
        <p:nvSpPr>
          <p:cNvPr id="4" name="Slide Number Placeholder 3"/>
          <p:cNvSpPr>
            <a:spLocks noGrp="1"/>
          </p:cNvSpPr>
          <p:nvPr>
            <p:ph type="sldNum" sz="quarter" idx="12"/>
          </p:nvPr>
        </p:nvSpPr>
        <p:spPr/>
        <p:txBody>
          <a:bodyPr/>
          <a:lstStyle/>
          <a:p>
            <a:fld id="{04E567AB-134B-9C4D-86BA-9D10E7A67249}" type="slidenum">
              <a:rPr lang="en-US" smtClean="0"/>
              <a:pPr/>
              <a:t>31</a:t>
            </a:fld>
            <a:endParaRPr lang="en-US"/>
          </a:p>
        </p:txBody>
      </p:sp>
      <mc:AlternateContent xmlns:mc="http://schemas.openxmlformats.org/markup-compatibility/2006" xmlns:p14="http://schemas.microsoft.com/office/powerpoint/2010/main">
        <mc:Choice Requires="p14">
          <p:contentPart p14:bwMode="auto" r:id="rId3">
            <p14:nvContentPartPr>
              <p14:cNvPr id="12290" name="Ink 2"/>
              <p14:cNvContentPartPr>
                <a14:cpLocks xmlns:a14="http://schemas.microsoft.com/office/drawing/2010/main" noRot="1" noChangeAspect="1" noEditPoints="1" noChangeArrowheads="1" noChangeShapeType="1"/>
              </p14:cNvContentPartPr>
              <p14:nvPr/>
            </p14:nvContentPartPr>
            <p14:xfrm>
              <a:off x="5703889" y="4205289"/>
              <a:ext cx="249237" cy="9525"/>
            </p14:xfrm>
          </p:contentPart>
        </mc:Choice>
        <mc:Fallback xmlns="">
          <p:pic>
            <p:nvPicPr>
              <p:cNvPr id="12290" name="Ink 2"/>
              <p:cNvPicPr>
                <a:picLocks noRot="1" noChangeAspect="1" noEditPoints="1" noChangeArrowheads="1" noChangeShapeType="1"/>
              </p:cNvPicPr>
              <p:nvPr/>
            </p:nvPicPr>
            <p:blipFill>
              <a:blip r:embed="rId4"/>
              <a:stretch>
                <a:fillRect/>
              </a:stretch>
            </p:blipFill>
            <p:spPr>
              <a:xfrm>
                <a:off x="5694401" y="4198410"/>
                <a:ext cx="268213" cy="23283"/>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291" name="Ink 3"/>
              <p14:cNvContentPartPr>
                <a14:cpLocks xmlns:a14="http://schemas.microsoft.com/office/drawing/2010/main" noRot="1" noChangeAspect="1" noEditPoints="1" noChangeArrowheads="1" noChangeShapeType="1"/>
              </p14:cNvContentPartPr>
              <p14:nvPr/>
            </p14:nvContentPartPr>
            <p14:xfrm>
              <a:off x="3292475" y="4179889"/>
              <a:ext cx="401638" cy="71437"/>
            </p14:xfrm>
          </p:contentPart>
        </mc:Choice>
        <mc:Fallback xmlns="">
          <p:pic>
            <p:nvPicPr>
              <p:cNvPr id="12291" name="Ink 3"/>
              <p:cNvPicPr>
                <a:picLocks noRot="1" noChangeAspect="1" noEditPoints="1" noChangeArrowheads="1" noChangeShapeType="1"/>
              </p:cNvPicPr>
              <p:nvPr/>
            </p:nvPicPr>
            <p:blipFill>
              <a:blip r:embed="rId6"/>
              <a:stretch>
                <a:fillRect/>
              </a:stretch>
            </p:blipFill>
            <p:spPr>
              <a:xfrm>
                <a:off x="3283135" y="4171369"/>
                <a:ext cx="420319" cy="88477"/>
              </a:xfrm>
              <a:prstGeom prst="rect">
                <a:avLst/>
              </a:prstGeom>
            </p:spPr>
          </p:pic>
        </mc:Fallback>
      </mc:AlternateContent>
    </p:spTree>
    <p:extLst>
      <p:ext uri="{BB962C8B-B14F-4D97-AF65-F5344CB8AC3E}">
        <p14:creationId xmlns:p14="http://schemas.microsoft.com/office/powerpoint/2010/main" val="38655637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Screen Shot 2015-06-03 at 11.25.29 am.png"/>
          <p:cNvPicPr>
            <a:picLocks noGrp="1" noChangeAspect="1"/>
          </p:cNvPicPr>
          <p:nvPr>
            <p:ph idx="1"/>
          </p:nvPr>
        </p:nvPicPr>
        <p:blipFill>
          <a:blip r:embed="rId2">
            <a:extLst>
              <a:ext uri="{28A0092B-C50C-407E-A947-70E740481C1C}">
                <a14:useLocalDpi xmlns:a14="http://schemas.microsoft.com/office/drawing/2010/main" val="0"/>
              </a:ext>
            </a:extLst>
          </a:blip>
          <a:srcRect l="-25819" r="-25819"/>
          <a:stretch>
            <a:fillRect/>
          </a:stretch>
        </p:blipFill>
        <p:spPr>
          <a:xfrm>
            <a:off x="216011" y="1"/>
            <a:ext cx="11139258" cy="6126163"/>
          </a:xfrm>
        </p:spPr>
      </p:pic>
      <p:sp>
        <p:nvSpPr>
          <p:cNvPr id="4" name="Slide Number Placeholder 3"/>
          <p:cNvSpPr>
            <a:spLocks noGrp="1"/>
          </p:cNvSpPr>
          <p:nvPr>
            <p:ph type="sldNum" sz="quarter" idx="12"/>
          </p:nvPr>
        </p:nvSpPr>
        <p:spPr/>
        <p:txBody>
          <a:bodyPr/>
          <a:lstStyle/>
          <a:p>
            <a:fld id="{04E567AB-134B-9C4D-86BA-9D10E7A67249}" type="slidenum">
              <a:rPr lang="en-US" smtClean="0"/>
              <a:pPr/>
              <a:t>32</a:t>
            </a:fld>
            <a:endParaRPr lang="en-US"/>
          </a:p>
        </p:txBody>
      </p:sp>
      <mc:AlternateContent xmlns:mc="http://schemas.openxmlformats.org/markup-compatibility/2006" xmlns:p14="http://schemas.microsoft.com/office/powerpoint/2010/main">
        <mc:Choice Requires="p14">
          <p:contentPart p14:bwMode="auto" r:id="rId3">
            <p14:nvContentPartPr>
              <p14:cNvPr id="13314" name="Ink 2"/>
              <p14:cNvContentPartPr>
                <a14:cpLocks xmlns:a14="http://schemas.microsoft.com/office/drawing/2010/main" noRot="1" noChangeAspect="1" noEditPoints="1" noChangeArrowheads="1" noChangeShapeType="1"/>
              </p14:cNvContentPartPr>
              <p14:nvPr/>
            </p14:nvContentPartPr>
            <p14:xfrm>
              <a:off x="5006975" y="1795464"/>
              <a:ext cx="2705100" cy="3589337"/>
            </p14:xfrm>
          </p:contentPart>
        </mc:Choice>
        <mc:Fallback xmlns="">
          <p:pic>
            <p:nvPicPr>
              <p:cNvPr id="13314" name="Ink 2"/>
              <p:cNvPicPr>
                <a:picLocks noRot="1" noChangeAspect="1" noEditPoints="1" noChangeArrowheads="1" noChangeShapeType="1"/>
              </p:cNvPicPr>
              <p:nvPr/>
            </p:nvPicPr>
            <p:blipFill>
              <a:blip r:embed="rId4"/>
              <a:stretch>
                <a:fillRect/>
              </a:stretch>
            </p:blipFill>
            <p:spPr>
              <a:xfrm>
                <a:off x="4997619" y="1786106"/>
                <a:ext cx="2723813" cy="3608054"/>
              </a:xfrm>
              <a:prstGeom prst="rect">
                <a:avLst/>
              </a:prstGeom>
            </p:spPr>
          </p:pic>
        </mc:Fallback>
      </mc:AlternateContent>
    </p:spTree>
    <p:extLst>
      <p:ext uri="{BB962C8B-B14F-4D97-AF65-F5344CB8AC3E}">
        <p14:creationId xmlns:p14="http://schemas.microsoft.com/office/powerpoint/2010/main" val="2006826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3"/>
        <p:cNvGrpSpPr/>
        <p:nvPr/>
      </p:nvGrpSpPr>
      <p:grpSpPr>
        <a:xfrm>
          <a:off x="0" y="0"/>
          <a:ext cx="0" cy="0"/>
          <a:chOff x="0" y="0"/>
          <a:chExt cx="0" cy="0"/>
        </a:xfrm>
      </p:grpSpPr>
      <p:sp>
        <p:nvSpPr>
          <p:cNvPr id="1294" name="Google Shape;1294;p126"/>
          <p:cNvSpPr txBox="1">
            <a:spLocks noGrp="1"/>
          </p:cNvSpPr>
          <p:nvPr>
            <p:ph type="title"/>
          </p:nvPr>
        </p:nvSpPr>
        <p:spPr>
          <a:xfrm>
            <a:off x="1905000" y="0"/>
            <a:ext cx="8229600" cy="4873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rgbClr val="000099"/>
              </a:buClr>
              <a:buSzPts val="2800"/>
            </a:pPr>
            <a:r>
              <a:rPr lang="en-US" sz="2800" b="1" i="1">
                <a:solidFill>
                  <a:srgbClr val="000099"/>
                </a:solidFill>
                <a:latin typeface="Arial"/>
                <a:ea typeface="Arial"/>
                <a:cs typeface="Arial"/>
                <a:sym typeface="Arial"/>
              </a:rPr>
              <a:t>Combining various enhancement filters</a:t>
            </a:r>
            <a:endParaRPr/>
          </a:p>
        </p:txBody>
      </p:sp>
      <p:sp>
        <p:nvSpPr>
          <p:cNvPr id="1295" name="Google Shape;1295;p126"/>
          <p:cNvSpPr txBox="1">
            <a:spLocks noGrp="1"/>
          </p:cNvSpPr>
          <p:nvPr>
            <p:ph type="body" idx="1"/>
          </p:nvPr>
        </p:nvSpPr>
        <p:spPr>
          <a:xfrm>
            <a:off x="1981200" y="838200"/>
            <a:ext cx="8077200" cy="5257800"/>
          </a:xfrm>
          <a:prstGeom prst="rect">
            <a:avLst/>
          </a:prstGeom>
          <a:noFill/>
          <a:ln>
            <a:noFill/>
          </a:ln>
        </p:spPr>
        <p:txBody>
          <a:bodyPr spcFirstLastPara="1" vert="horz" wrap="square" lIns="91425" tIns="45700" rIns="91425" bIns="45700" rtlCol="0" anchor="t" anchorCtr="0">
            <a:noAutofit/>
          </a:bodyPr>
          <a:lstStyle/>
          <a:p>
            <a:pPr marL="342900" indent="-342900">
              <a:lnSpc>
                <a:spcPct val="105000"/>
              </a:lnSpc>
              <a:spcBef>
                <a:spcPts val="0"/>
              </a:spcBef>
              <a:buClr>
                <a:schemeClr val="dk1"/>
              </a:buClr>
              <a:buSzPts val="2000"/>
              <a:buFont typeface="Arial"/>
              <a:buChar char="•"/>
            </a:pPr>
            <a:r>
              <a:rPr lang="en-US" sz="2000" b="1">
                <a:solidFill>
                  <a:schemeClr val="dk1"/>
                </a:solidFill>
                <a:latin typeface="Arial"/>
                <a:ea typeface="Arial"/>
                <a:cs typeface="Arial"/>
                <a:sym typeface="Arial"/>
              </a:rPr>
              <a:t>The effect of the various spatial enhancement schemes doesn’t  always match the expectation, and depends on input image properties.</a:t>
            </a:r>
            <a:endParaRPr/>
          </a:p>
          <a:p>
            <a:pPr marL="342900" indent="-342900">
              <a:lnSpc>
                <a:spcPct val="105000"/>
              </a:lnSpc>
              <a:buClr>
                <a:schemeClr val="dk1"/>
              </a:buClr>
              <a:buSzPts val="2000"/>
              <a:buNone/>
            </a:pPr>
            <a:r>
              <a:rPr lang="en-US" sz="2000" b="1">
                <a:solidFill>
                  <a:schemeClr val="dk1"/>
                </a:solidFill>
                <a:latin typeface="Arial"/>
                <a:ea typeface="Arial"/>
                <a:cs typeface="Arial"/>
                <a:sym typeface="Arial"/>
              </a:rPr>
              <a:t>	e.g. histogram equalization introduces some noise.  </a:t>
            </a:r>
            <a:endParaRPr/>
          </a:p>
          <a:p>
            <a:pPr marL="342900" indent="-342900">
              <a:lnSpc>
                <a:spcPct val="105000"/>
              </a:lnSpc>
              <a:buClr>
                <a:schemeClr val="dk1"/>
              </a:buClr>
              <a:buSzPts val="2000"/>
              <a:buFont typeface="Arial"/>
              <a:buChar char="•"/>
            </a:pPr>
            <a:r>
              <a:rPr lang="en-US" sz="2000" b="1">
                <a:solidFill>
                  <a:schemeClr val="dk1"/>
                </a:solidFill>
                <a:latin typeface="Arial"/>
                <a:ea typeface="Arial"/>
                <a:cs typeface="Arial"/>
                <a:sym typeface="Arial"/>
              </a:rPr>
              <a:t>The application of any operator at any pixel does not depend on the position of the pixel, while the desired effect is often required in certain regions.</a:t>
            </a:r>
            <a:endParaRPr/>
          </a:p>
          <a:p>
            <a:pPr marL="342900" indent="-342900">
              <a:lnSpc>
                <a:spcPct val="105000"/>
              </a:lnSpc>
              <a:buClr>
                <a:schemeClr val="dk1"/>
              </a:buClr>
              <a:buSzPts val="2000"/>
              <a:buNone/>
            </a:pPr>
            <a:r>
              <a:rPr lang="en-US" sz="2000" b="1">
                <a:solidFill>
                  <a:schemeClr val="dk1"/>
                </a:solidFill>
                <a:latin typeface="Arial"/>
                <a:ea typeface="Arial"/>
                <a:cs typeface="Arial"/>
                <a:sym typeface="Arial"/>
              </a:rPr>
              <a:t>	e.g. an averaging filters blurs smooth areas as well as significant feature regions.   </a:t>
            </a:r>
            <a:endParaRPr/>
          </a:p>
          <a:p>
            <a:pPr marL="342900" indent="-342900">
              <a:lnSpc>
                <a:spcPct val="105000"/>
              </a:lnSpc>
              <a:buClr>
                <a:schemeClr val="dk1"/>
              </a:buClr>
              <a:buSzPts val="2000"/>
              <a:buFont typeface="Arial"/>
              <a:buChar char="•"/>
            </a:pPr>
            <a:r>
              <a:rPr lang="en-US" sz="2000" b="1">
                <a:solidFill>
                  <a:schemeClr val="dk1"/>
                </a:solidFill>
                <a:latin typeface="Arial"/>
                <a:ea typeface="Arial"/>
                <a:cs typeface="Arial"/>
                <a:sym typeface="Arial"/>
              </a:rPr>
              <a:t>Enhancing an image is often a trial &amp; error process.</a:t>
            </a:r>
            <a:endParaRPr/>
          </a:p>
          <a:p>
            <a:pPr marL="342900" indent="-342900">
              <a:lnSpc>
                <a:spcPct val="105000"/>
              </a:lnSpc>
              <a:buClr>
                <a:schemeClr val="dk1"/>
              </a:buClr>
              <a:buSzPts val="2000"/>
              <a:buNone/>
            </a:pPr>
            <a:r>
              <a:rPr lang="en-US" sz="2000" b="1">
                <a:solidFill>
                  <a:schemeClr val="dk1"/>
                </a:solidFill>
                <a:latin typeface="Arial"/>
                <a:ea typeface="Arial"/>
                <a:cs typeface="Arial"/>
                <a:sym typeface="Arial"/>
              </a:rPr>
              <a:t>	In practice one may have to combine few such operations in an iterative manner .</a:t>
            </a:r>
            <a:endParaRPr/>
          </a:p>
          <a:p>
            <a:pPr marL="342900" indent="-342900">
              <a:lnSpc>
                <a:spcPct val="105000"/>
              </a:lnSpc>
              <a:buClr>
                <a:schemeClr val="dk1"/>
              </a:buClr>
              <a:buSzPts val="2000"/>
              <a:buNone/>
            </a:pPr>
            <a:r>
              <a:rPr lang="en-US" sz="2000" b="1">
                <a:solidFill>
                  <a:schemeClr val="dk1"/>
                </a:solidFill>
                <a:latin typeface="Arial"/>
                <a:ea typeface="Arial"/>
                <a:cs typeface="Arial"/>
                <a:sym typeface="Arial"/>
              </a:rPr>
              <a:t>     In what follows we try few combined operations.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127"/>
          <p:cNvSpPr txBox="1">
            <a:spLocks noGrp="1"/>
          </p:cNvSpPr>
          <p:nvPr>
            <p:ph type="title"/>
          </p:nvPr>
        </p:nvSpPr>
        <p:spPr>
          <a:xfrm>
            <a:off x="1981200" y="0"/>
            <a:ext cx="8229600" cy="7159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a:solidFill>
                  <a:schemeClr val="dk2"/>
                </a:solidFill>
                <a:latin typeface="Arial"/>
                <a:ea typeface="Arial"/>
                <a:cs typeface="Arial"/>
                <a:sym typeface="Arial"/>
              </a:rPr>
              <a:t>Combining Laplacian and HE</a:t>
            </a:r>
            <a:endParaRPr/>
          </a:p>
        </p:txBody>
      </p:sp>
      <p:pic>
        <p:nvPicPr>
          <p:cNvPr id="1301" name="Google Shape;1301;p127"/>
          <p:cNvPicPr preferRelativeResize="0"/>
          <p:nvPr/>
        </p:nvPicPr>
        <p:blipFill rotWithShape="1">
          <a:blip r:embed="rId3">
            <a:alphaModFix/>
          </a:blip>
          <a:srcRect/>
          <a:stretch/>
        </p:blipFill>
        <p:spPr>
          <a:xfrm>
            <a:off x="5791200" y="762001"/>
            <a:ext cx="3352800" cy="2706687"/>
          </a:xfrm>
          <a:prstGeom prst="rect">
            <a:avLst/>
          </a:prstGeom>
          <a:noFill/>
          <a:ln>
            <a:noFill/>
          </a:ln>
        </p:spPr>
      </p:pic>
      <p:pic>
        <p:nvPicPr>
          <p:cNvPr id="1302" name="Google Shape;1302;p127"/>
          <p:cNvPicPr preferRelativeResize="0"/>
          <p:nvPr/>
        </p:nvPicPr>
        <p:blipFill rotWithShape="1">
          <a:blip r:embed="rId4">
            <a:alphaModFix/>
          </a:blip>
          <a:srcRect/>
          <a:stretch/>
        </p:blipFill>
        <p:spPr>
          <a:xfrm>
            <a:off x="1524000" y="3581401"/>
            <a:ext cx="3048000" cy="2460625"/>
          </a:xfrm>
          <a:prstGeom prst="rect">
            <a:avLst/>
          </a:prstGeom>
          <a:noFill/>
          <a:ln>
            <a:noFill/>
          </a:ln>
        </p:spPr>
      </p:pic>
      <p:pic>
        <p:nvPicPr>
          <p:cNvPr id="1303" name="Google Shape;1303;p127"/>
          <p:cNvPicPr preferRelativeResize="0"/>
          <p:nvPr/>
        </p:nvPicPr>
        <p:blipFill rotWithShape="1">
          <a:blip r:embed="rId5">
            <a:alphaModFix/>
          </a:blip>
          <a:srcRect/>
          <a:stretch/>
        </p:blipFill>
        <p:spPr>
          <a:xfrm>
            <a:off x="2209800" y="762001"/>
            <a:ext cx="3352800" cy="2706687"/>
          </a:xfrm>
          <a:prstGeom prst="rect">
            <a:avLst/>
          </a:prstGeom>
          <a:noFill/>
          <a:ln>
            <a:noFill/>
          </a:ln>
        </p:spPr>
      </p:pic>
      <p:pic>
        <p:nvPicPr>
          <p:cNvPr id="1304" name="Google Shape;1304;p127"/>
          <p:cNvPicPr preferRelativeResize="0"/>
          <p:nvPr/>
        </p:nvPicPr>
        <p:blipFill rotWithShape="1">
          <a:blip r:embed="rId6">
            <a:alphaModFix/>
          </a:blip>
          <a:srcRect/>
          <a:stretch/>
        </p:blipFill>
        <p:spPr>
          <a:xfrm>
            <a:off x="4572000" y="3581401"/>
            <a:ext cx="3048000" cy="2460625"/>
          </a:xfrm>
          <a:prstGeom prst="rect">
            <a:avLst/>
          </a:prstGeom>
          <a:noFill/>
          <a:ln>
            <a:noFill/>
          </a:ln>
        </p:spPr>
      </p:pic>
      <p:sp>
        <p:nvSpPr>
          <p:cNvPr id="1305" name="Google Shape;1305;p127"/>
          <p:cNvSpPr txBox="1"/>
          <p:nvPr/>
        </p:nvSpPr>
        <p:spPr>
          <a:xfrm>
            <a:off x="2743200" y="6172201"/>
            <a:ext cx="1219200"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HEChris</a:t>
            </a:r>
            <a:endParaRPr/>
          </a:p>
        </p:txBody>
      </p:sp>
      <p:sp>
        <p:nvSpPr>
          <p:cNvPr id="1306" name="Google Shape;1306;p127"/>
          <p:cNvSpPr txBox="1"/>
          <p:nvPr/>
        </p:nvSpPr>
        <p:spPr>
          <a:xfrm>
            <a:off x="8305800" y="6172201"/>
            <a:ext cx="1981200"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HELAPChris</a:t>
            </a:r>
            <a:endParaRPr/>
          </a:p>
        </p:txBody>
      </p:sp>
      <p:sp>
        <p:nvSpPr>
          <p:cNvPr id="1307" name="Google Shape;1307;p127"/>
          <p:cNvSpPr txBox="1"/>
          <p:nvPr/>
        </p:nvSpPr>
        <p:spPr>
          <a:xfrm>
            <a:off x="5257800" y="6096001"/>
            <a:ext cx="1828800"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LAPHEChris</a:t>
            </a:r>
            <a:endParaRPr/>
          </a:p>
        </p:txBody>
      </p:sp>
      <p:sp>
        <p:nvSpPr>
          <p:cNvPr id="1308" name="Google Shape;1308;p127"/>
          <p:cNvSpPr txBox="1"/>
          <p:nvPr/>
        </p:nvSpPr>
        <p:spPr>
          <a:xfrm>
            <a:off x="9220200" y="1676401"/>
            <a:ext cx="1447800" cy="3968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LAPChris</a:t>
            </a:r>
            <a:endParaRPr/>
          </a:p>
        </p:txBody>
      </p:sp>
      <p:pic>
        <p:nvPicPr>
          <p:cNvPr id="1309" name="Google Shape;1309;p127"/>
          <p:cNvPicPr preferRelativeResize="0"/>
          <p:nvPr/>
        </p:nvPicPr>
        <p:blipFill rotWithShape="1">
          <a:blip r:embed="rId7">
            <a:alphaModFix/>
          </a:blip>
          <a:srcRect/>
          <a:stretch/>
        </p:blipFill>
        <p:spPr>
          <a:xfrm>
            <a:off x="7620000" y="3581400"/>
            <a:ext cx="2971800" cy="2398712"/>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128"/>
          <p:cNvSpPr txBox="1">
            <a:spLocks noGrp="1"/>
          </p:cNvSpPr>
          <p:nvPr>
            <p:ph type="title"/>
          </p:nvPr>
        </p:nvSpPr>
        <p:spPr>
          <a:xfrm>
            <a:off x="1981200" y="0"/>
            <a:ext cx="8229600" cy="6096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a:solidFill>
                  <a:schemeClr val="dk2"/>
                </a:solidFill>
                <a:latin typeface="Arial"/>
                <a:ea typeface="Arial"/>
                <a:cs typeface="Arial"/>
                <a:sym typeface="Arial"/>
              </a:rPr>
              <a:t>Combined Laplacian &amp; HE</a:t>
            </a:r>
            <a:endParaRPr/>
          </a:p>
        </p:txBody>
      </p:sp>
      <p:pic>
        <p:nvPicPr>
          <p:cNvPr id="1315" name="Google Shape;1315;p128"/>
          <p:cNvPicPr preferRelativeResize="0"/>
          <p:nvPr/>
        </p:nvPicPr>
        <p:blipFill rotWithShape="1">
          <a:blip r:embed="rId3">
            <a:alphaModFix/>
          </a:blip>
          <a:srcRect/>
          <a:stretch/>
        </p:blipFill>
        <p:spPr>
          <a:xfrm>
            <a:off x="6019800" y="762001"/>
            <a:ext cx="3581400" cy="2693987"/>
          </a:xfrm>
          <a:prstGeom prst="rect">
            <a:avLst/>
          </a:prstGeom>
          <a:noFill/>
          <a:ln>
            <a:noFill/>
          </a:ln>
        </p:spPr>
      </p:pic>
      <p:pic>
        <p:nvPicPr>
          <p:cNvPr id="1316" name="Google Shape;1316;p128"/>
          <p:cNvPicPr preferRelativeResize="0"/>
          <p:nvPr/>
        </p:nvPicPr>
        <p:blipFill rotWithShape="1">
          <a:blip r:embed="rId4">
            <a:alphaModFix/>
          </a:blip>
          <a:srcRect/>
          <a:stretch/>
        </p:blipFill>
        <p:spPr>
          <a:xfrm>
            <a:off x="2362200" y="762000"/>
            <a:ext cx="3581400" cy="2686050"/>
          </a:xfrm>
          <a:prstGeom prst="rect">
            <a:avLst/>
          </a:prstGeom>
          <a:noFill/>
          <a:ln>
            <a:noFill/>
          </a:ln>
        </p:spPr>
      </p:pic>
      <p:sp>
        <p:nvSpPr>
          <p:cNvPr id="1317" name="Google Shape;1317;p128"/>
          <p:cNvSpPr txBox="1"/>
          <p:nvPr/>
        </p:nvSpPr>
        <p:spPr>
          <a:xfrm>
            <a:off x="2362200" y="6400800"/>
            <a:ext cx="800100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Arial"/>
                <a:ea typeface="Arial"/>
                <a:cs typeface="Arial"/>
                <a:sym typeface="Arial"/>
              </a:rPr>
              <a:t>(a) Original, (b) After HE,</a:t>
            </a:r>
            <a:r>
              <a:rPr lang="en-US">
                <a:solidFill>
                  <a:schemeClr val="dk1"/>
                </a:solidFill>
                <a:latin typeface="Arial"/>
                <a:ea typeface="Arial"/>
                <a:cs typeface="Arial"/>
                <a:sym typeface="Arial"/>
              </a:rPr>
              <a:t> </a:t>
            </a:r>
            <a:r>
              <a:rPr lang="en-US" b="1">
                <a:solidFill>
                  <a:schemeClr val="dk1"/>
                </a:solidFill>
                <a:latin typeface="Arial"/>
                <a:ea typeface="Arial"/>
                <a:cs typeface="Arial"/>
                <a:sym typeface="Arial"/>
              </a:rPr>
              <a:t>(c) After Laplacian, (d) HE after Laplacian </a:t>
            </a:r>
            <a:r>
              <a:rPr lang="en-US">
                <a:solidFill>
                  <a:schemeClr val="dk1"/>
                </a:solidFill>
                <a:latin typeface="Arial"/>
                <a:ea typeface="Arial"/>
                <a:cs typeface="Arial"/>
                <a:sym typeface="Arial"/>
              </a:rPr>
              <a:t> </a:t>
            </a:r>
            <a:endParaRPr/>
          </a:p>
        </p:txBody>
      </p:sp>
      <p:sp>
        <p:nvSpPr>
          <p:cNvPr id="1318" name="Google Shape;1318;p128"/>
          <p:cNvSpPr txBox="1"/>
          <p:nvPr/>
        </p:nvSpPr>
        <p:spPr>
          <a:xfrm>
            <a:off x="1752600" y="1905000"/>
            <a:ext cx="53340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Arial"/>
                <a:ea typeface="Arial"/>
                <a:cs typeface="Arial"/>
                <a:sym typeface="Arial"/>
              </a:rPr>
              <a:t>(a)</a:t>
            </a:r>
            <a:endParaRPr/>
          </a:p>
        </p:txBody>
      </p:sp>
      <p:sp>
        <p:nvSpPr>
          <p:cNvPr id="1319" name="Google Shape;1319;p128"/>
          <p:cNvSpPr txBox="1"/>
          <p:nvPr/>
        </p:nvSpPr>
        <p:spPr>
          <a:xfrm>
            <a:off x="1752600" y="4191000"/>
            <a:ext cx="53340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Arial"/>
                <a:ea typeface="Arial"/>
                <a:cs typeface="Arial"/>
                <a:sym typeface="Arial"/>
              </a:rPr>
              <a:t>(c)</a:t>
            </a:r>
            <a:endParaRPr/>
          </a:p>
        </p:txBody>
      </p:sp>
      <p:sp>
        <p:nvSpPr>
          <p:cNvPr id="1320" name="Google Shape;1320;p128"/>
          <p:cNvSpPr txBox="1"/>
          <p:nvPr/>
        </p:nvSpPr>
        <p:spPr>
          <a:xfrm>
            <a:off x="9753600" y="4267200"/>
            <a:ext cx="53340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Arial"/>
                <a:ea typeface="Arial"/>
                <a:cs typeface="Arial"/>
                <a:sym typeface="Arial"/>
              </a:rPr>
              <a:t>(d)</a:t>
            </a:r>
            <a:endParaRPr/>
          </a:p>
        </p:txBody>
      </p:sp>
      <p:sp>
        <p:nvSpPr>
          <p:cNvPr id="1321" name="Google Shape;1321;p128"/>
          <p:cNvSpPr txBox="1"/>
          <p:nvPr/>
        </p:nvSpPr>
        <p:spPr>
          <a:xfrm>
            <a:off x="9677400" y="1524000"/>
            <a:ext cx="53340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Arial"/>
                <a:ea typeface="Arial"/>
                <a:cs typeface="Arial"/>
                <a:sym typeface="Arial"/>
              </a:rPr>
              <a:t>(b)</a:t>
            </a:r>
            <a:endParaRPr/>
          </a:p>
        </p:txBody>
      </p:sp>
      <p:pic>
        <p:nvPicPr>
          <p:cNvPr id="1322" name="Google Shape;1322;p128"/>
          <p:cNvPicPr preferRelativeResize="0"/>
          <p:nvPr/>
        </p:nvPicPr>
        <p:blipFill rotWithShape="1">
          <a:blip r:embed="rId5">
            <a:alphaModFix/>
          </a:blip>
          <a:srcRect/>
          <a:stretch/>
        </p:blipFill>
        <p:spPr>
          <a:xfrm>
            <a:off x="2362200" y="3505200"/>
            <a:ext cx="3581400" cy="2722562"/>
          </a:xfrm>
          <a:prstGeom prst="rect">
            <a:avLst/>
          </a:prstGeom>
          <a:noFill/>
          <a:ln>
            <a:noFill/>
          </a:ln>
        </p:spPr>
      </p:pic>
      <p:pic>
        <p:nvPicPr>
          <p:cNvPr id="1323" name="Google Shape;1323;p128"/>
          <p:cNvPicPr preferRelativeResize="0"/>
          <p:nvPr/>
        </p:nvPicPr>
        <p:blipFill rotWithShape="1">
          <a:blip r:embed="rId6">
            <a:alphaModFix/>
          </a:blip>
          <a:srcRect/>
          <a:stretch/>
        </p:blipFill>
        <p:spPr>
          <a:xfrm>
            <a:off x="6019800" y="3505200"/>
            <a:ext cx="3581400" cy="2722562"/>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3899F01-A5E8-3DEB-8D64-192EC9FAB54D}"/>
              </a:ext>
            </a:extLst>
          </p:cNvPr>
          <p:cNvSpPr>
            <a:spLocks noGrp="1"/>
          </p:cNvSpPr>
          <p:nvPr>
            <p:ph type="title"/>
          </p:nvPr>
        </p:nvSpPr>
        <p:spPr/>
        <p:txBody>
          <a:bodyPr/>
          <a:lstStyle/>
          <a:p>
            <a:r>
              <a:rPr lang="en-US" dirty="0"/>
              <a:t>Gradient in edge detection</a:t>
            </a:r>
          </a:p>
        </p:txBody>
      </p:sp>
      <p:sp>
        <p:nvSpPr>
          <p:cNvPr id="4" name="Content Placeholder 3">
            <a:extLst>
              <a:ext uri="{FF2B5EF4-FFF2-40B4-BE49-F238E27FC236}">
                <a16:creationId xmlns:a16="http://schemas.microsoft.com/office/drawing/2014/main" id="{A2746F73-63FA-4CB2-B2CE-F1DA00D0645F}"/>
              </a:ext>
            </a:extLst>
          </p:cNvPr>
          <p:cNvSpPr>
            <a:spLocks noGrp="1"/>
          </p:cNvSpPr>
          <p:nvPr>
            <p:ph idx="1"/>
          </p:nvPr>
        </p:nvSpPr>
        <p:spPr/>
        <p:txBody>
          <a:bodyPr/>
          <a:lstStyle/>
          <a:p>
            <a:r>
              <a:rPr lang="en-US" dirty="0"/>
              <a:t>An image gradient is </a:t>
            </a:r>
            <a:r>
              <a:rPr lang="en-US" b="1" dirty="0"/>
              <a:t>a directional change in the intensity or color in an image</a:t>
            </a:r>
            <a:r>
              <a:rPr lang="en-US" dirty="0"/>
              <a:t>. The gradient of the image is one of the fundamental building blocks in image processing.</a:t>
            </a:r>
          </a:p>
          <a:p>
            <a:endParaRPr lang="en-US" dirty="0"/>
          </a:p>
          <a:p>
            <a:r>
              <a:rPr lang="en-US" dirty="0"/>
              <a:t>The Sobel filter is used for </a:t>
            </a:r>
            <a:r>
              <a:rPr lang="en-US" b="1" dirty="0"/>
              <a:t>edge detection</a:t>
            </a:r>
            <a:r>
              <a:rPr lang="en-US" dirty="0"/>
              <a:t>. It works by calculating the gradient of image intensity at each pixel within the image. It finds the direction of the largest increase from light to dark and the rate of change in that direction.</a:t>
            </a:r>
          </a:p>
        </p:txBody>
      </p:sp>
    </p:spTree>
    <p:extLst>
      <p:ext uri="{BB962C8B-B14F-4D97-AF65-F5344CB8AC3E}">
        <p14:creationId xmlns:p14="http://schemas.microsoft.com/office/powerpoint/2010/main" val="32109740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6A1C6-F495-2B28-C02F-A42DCF8F7551}"/>
              </a:ext>
            </a:extLst>
          </p:cNvPr>
          <p:cNvSpPr>
            <a:spLocks noGrp="1"/>
          </p:cNvSpPr>
          <p:nvPr>
            <p:ph type="title"/>
          </p:nvPr>
        </p:nvSpPr>
        <p:spPr/>
        <p:txBody>
          <a:bodyPr/>
          <a:lstStyle/>
          <a:p>
            <a:r>
              <a:rPr lang="en-US" dirty="0"/>
              <a:t>Sobel convolution kernel</a:t>
            </a:r>
          </a:p>
        </p:txBody>
      </p:sp>
      <p:pic>
        <p:nvPicPr>
          <p:cNvPr id="4" name="Picture 3">
            <a:extLst>
              <a:ext uri="{FF2B5EF4-FFF2-40B4-BE49-F238E27FC236}">
                <a16:creationId xmlns:a16="http://schemas.microsoft.com/office/drawing/2014/main" id="{40BF0DDF-D657-CE33-BA45-E2E6E48E5E1E}"/>
              </a:ext>
            </a:extLst>
          </p:cNvPr>
          <p:cNvPicPr>
            <a:picLocks noChangeAspect="1"/>
          </p:cNvPicPr>
          <p:nvPr/>
        </p:nvPicPr>
        <p:blipFill>
          <a:blip r:embed="rId2"/>
          <a:stretch>
            <a:fillRect/>
          </a:stretch>
        </p:blipFill>
        <p:spPr>
          <a:xfrm>
            <a:off x="2129155" y="2351405"/>
            <a:ext cx="6877050" cy="3333750"/>
          </a:xfrm>
          <a:prstGeom prst="rect">
            <a:avLst/>
          </a:prstGeom>
        </p:spPr>
      </p:pic>
    </p:spTree>
    <p:extLst>
      <p:ext uri="{BB962C8B-B14F-4D97-AF65-F5344CB8AC3E}">
        <p14:creationId xmlns:p14="http://schemas.microsoft.com/office/powerpoint/2010/main" val="29071877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D7704-E31F-E25A-B1AD-32FF3BD8F72D}"/>
              </a:ext>
            </a:extLst>
          </p:cNvPr>
          <p:cNvSpPr>
            <a:spLocks noGrp="1"/>
          </p:cNvSpPr>
          <p:nvPr>
            <p:ph type="title"/>
          </p:nvPr>
        </p:nvSpPr>
        <p:spPr>
          <a:xfrm>
            <a:off x="838200" y="119743"/>
            <a:ext cx="10515600" cy="936171"/>
          </a:xfrm>
        </p:spPr>
        <p:txBody>
          <a:bodyPr>
            <a:normAutofit/>
          </a:bodyPr>
          <a:lstStyle/>
          <a:p>
            <a:r>
              <a:rPr lang="en-US" dirty="0"/>
              <a:t>Sobel convolution kernel</a:t>
            </a:r>
          </a:p>
        </p:txBody>
      </p:sp>
      <p:pic>
        <p:nvPicPr>
          <p:cNvPr id="26" name="Picture 25">
            <a:extLst>
              <a:ext uri="{FF2B5EF4-FFF2-40B4-BE49-F238E27FC236}">
                <a16:creationId xmlns:a16="http://schemas.microsoft.com/office/drawing/2014/main" id="{521596A8-7842-5909-AB11-C6CA478E6454}"/>
              </a:ext>
            </a:extLst>
          </p:cNvPr>
          <p:cNvPicPr>
            <a:picLocks noChangeAspect="1"/>
          </p:cNvPicPr>
          <p:nvPr/>
        </p:nvPicPr>
        <p:blipFill>
          <a:blip r:embed="rId2"/>
          <a:stretch>
            <a:fillRect/>
          </a:stretch>
        </p:blipFill>
        <p:spPr>
          <a:xfrm>
            <a:off x="7254623" y="5356643"/>
            <a:ext cx="4121362" cy="596931"/>
          </a:xfrm>
          <a:prstGeom prst="rect">
            <a:avLst/>
          </a:prstGeom>
        </p:spPr>
      </p:pic>
      <p:pic>
        <p:nvPicPr>
          <p:cNvPr id="4" name="Picture 3">
            <a:extLst>
              <a:ext uri="{FF2B5EF4-FFF2-40B4-BE49-F238E27FC236}">
                <a16:creationId xmlns:a16="http://schemas.microsoft.com/office/drawing/2014/main" id="{B55A4992-FB02-E398-9E08-1012EC1BA3DC}"/>
              </a:ext>
            </a:extLst>
          </p:cNvPr>
          <p:cNvPicPr>
            <a:picLocks noChangeAspect="1"/>
          </p:cNvPicPr>
          <p:nvPr/>
        </p:nvPicPr>
        <p:blipFill>
          <a:blip r:embed="rId3"/>
          <a:stretch>
            <a:fillRect/>
          </a:stretch>
        </p:blipFill>
        <p:spPr>
          <a:xfrm>
            <a:off x="6770036" y="2519841"/>
            <a:ext cx="5251720" cy="2343270"/>
          </a:xfrm>
          <a:prstGeom prst="rect">
            <a:avLst/>
          </a:prstGeom>
        </p:spPr>
      </p:pic>
      <p:pic>
        <p:nvPicPr>
          <p:cNvPr id="6" name="Picture 5">
            <a:extLst>
              <a:ext uri="{FF2B5EF4-FFF2-40B4-BE49-F238E27FC236}">
                <a16:creationId xmlns:a16="http://schemas.microsoft.com/office/drawing/2014/main" id="{764E0D1B-4954-82D4-86CE-C3ED4E6C761D}"/>
              </a:ext>
            </a:extLst>
          </p:cNvPr>
          <p:cNvPicPr>
            <a:picLocks noChangeAspect="1"/>
          </p:cNvPicPr>
          <p:nvPr/>
        </p:nvPicPr>
        <p:blipFill>
          <a:blip r:embed="rId4"/>
          <a:stretch>
            <a:fillRect/>
          </a:stretch>
        </p:blipFill>
        <p:spPr>
          <a:xfrm>
            <a:off x="7254623" y="723619"/>
            <a:ext cx="4099177" cy="1192346"/>
          </a:xfrm>
          <a:prstGeom prst="rect">
            <a:avLst/>
          </a:prstGeom>
        </p:spPr>
      </p:pic>
      <mc:AlternateContent xmlns:mc="http://schemas.openxmlformats.org/markup-compatibility/2006" xmlns:p14="http://schemas.microsoft.com/office/powerpoint/2010/main">
        <mc:Choice Requires="p14">
          <p:contentPart p14:bwMode="auto" r:id="rId5">
            <p14:nvContentPartPr>
              <p14:cNvPr id="32" name="Ink 31">
                <a:extLst>
                  <a:ext uri="{FF2B5EF4-FFF2-40B4-BE49-F238E27FC236}">
                    <a16:creationId xmlns:a16="http://schemas.microsoft.com/office/drawing/2014/main" id="{AF6447EB-F33A-6967-CC0A-333C02AE4B9D}"/>
                  </a:ext>
                </a:extLst>
              </p14:cNvPr>
              <p14:cNvContentPartPr/>
              <p14:nvPr/>
            </p14:nvContentPartPr>
            <p14:xfrm>
              <a:off x="6247817" y="1077360"/>
              <a:ext cx="66600" cy="5191920"/>
            </p14:xfrm>
          </p:contentPart>
        </mc:Choice>
        <mc:Fallback xmlns="">
          <p:pic>
            <p:nvPicPr>
              <p:cNvPr id="32" name="Ink 31">
                <a:extLst>
                  <a:ext uri="{FF2B5EF4-FFF2-40B4-BE49-F238E27FC236}">
                    <a16:creationId xmlns:a16="http://schemas.microsoft.com/office/drawing/2014/main" id="{AF6447EB-F33A-6967-CC0A-333C02AE4B9D}"/>
                  </a:ext>
                </a:extLst>
              </p:cNvPr>
              <p:cNvPicPr/>
              <p:nvPr/>
            </p:nvPicPr>
            <p:blipFill>
              <a:blip r:embed="rId6"/>
              <a:stretch>
                <a:fillRect/>
              </a:stretch>
            </p:blipFill>
            <p:spPr>
              <a:xfrm>
                <a:off x="6211817" y="1005720"/>
                <a:ext cx="138240" cy="5335560"/>
              </a:xfrm>
              <a:prstGeom prst="rect">
                <a:avLst/>
              </a:prstGeom>
            </p:spPr>
          </p:pic>
        </mc:Fallback>
      </mc:AlternateContent>
      <p:grpSp>
        <p:nvGrpSpPr>
          <p:cNvPr id="38" name="Group 37">
            <a:extLst>
              <a:ext uri="{FF2B5EF4-FFF2-40B4-BE49-F238E27FC236}">
                <a16:creationId xmlns:a16="http://schemas.microsoft.com/office/drawing/2014/main" id="{A1A0D7AB-31FB-5D45-DF23-4C98775FA664}"/>
              </a:ext>
            </a:extLst>
          </p:cNvPr>
          <p:cNvGrpSpPr/>
          <p:nvPr/>
        </p:nvGrpSpPr>
        <p:grpSpPr>
          <a:xfrm>
            <a:off x="6912017" y="3091920"/>
            <a:ext cx="337680" cy="435240"/>
            <a:chOff x="6912017" y="3091920"/>
            <a:chExt cx="337680" cy="435240"/>
          </a:xfrm>
        </p:grpSpPr>
        <mc:AlternateContent xmlns:mc="http://schemas.openxmlformats.org/markup-compatibility/2006" xmlns:p14="http://schemas.microsoft.com/office/powerpoint/2010/main">
          <mc:Choice Requires="p14">
            <p:contentPart p14:bwMode="auto" r:id="rId7">
              <p14:nvContentPartPr>
                <p14:cNvPr id="33" name="Ink 32">
                  <a:extLst>
                    <a:ext uri="{FF2B5EF4-FFF2-40B4-BE49-F238E27FC236}">
                      <a16:creationId xmlns:a16="http://schemas.microsoft.com/office/drawing/2014/main" id="{7AA8FFBE-D028-20B8-236B-BF3E1BAD1BC0}"/>
                    </a:ext>
                  </a:extLst>
                </p14:cNvPr>
                <p14:cNvContentPartPr/>
                <p14:nvPr/>
              </p14:nvContentPartPr>
              <p14:xfrm>
                <a:off x="6912017" y="3091920"/>
                <a:ext cx="180000" cy="435240"/>
              </p14:xfrm>
            </p:contentPart>
          </mc:Choice>
          <mc:Fallback xmlns="">
            <p:pic>
              <p:nvPicPr>
                <p:cNvPr id="33" name="Ink 32">
                  <a:extLst>
                    <a:ext uri="{FF2B5EF4-FFF2-40B4-BE49-F238E27FC236}">
                      <a16:creationId xmlns:a16="http://schemas.microsoft.com/office/drawing/2014/main" id="{7AA8FFBE-D028-20B8-236B-BF3E1BAD1BC0}"/>
                    </a:ext>
                  </a:extLst>
                </p:cNvPr>
                <p:cNvPicPr/>
                <p:nvPr/>
              </p:nvPicPr>
              <p:blipFill>
                <a:blip r:embed="rId8"/>
                <a:stretch>
                  <a:fillRect/>
                </a:stretch>
              </p:blipFill>
              <p:spPr>
                <a:xfrm>
                  <a:off x="6905897" y="3085800"/>
                  <a:ext cx="192240" cy="4474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4" name="Ink 33">
                  <a:extLst>
                    <a:ext uri="{FF2B5EF4-FFF2-40B4-BE49-F238E27FC236}">
                      <a16:creationId xmlns:a16="http://schemas.microsoft.com/office/drawing/2014/main" id="{E1563640-BFB2-1F3A-F0B1-F581403132A7}"/>
                    </a:ext>
                  </a:extLst>
                </p14:cNvPr>
                <p14:cNvContentPartPr/>
                <p14:nvPr/>
              </p14:nvContentPartPr>
              <p14:xfrm>
                <a:off x="6955937" y="3309000"/>
                <a:ext cx="234000" cy="360"/>
              </p14:xfrm>
            </p:contentPart>
          </mc:Choice>
          <mc:Fallback xmlns="">
            <p:pic>
              <p:nvPicPr>
                <p:cNvPr id="34" name="Ink 33">
                  <a:extLst>
                    <a:ext uri="{FF2B5EF4-FFF2-40B4-BE49-F238E27FC236}">
                      <a16:creationId xmlns:a16="http://schemas.microsoft.com/office/drawing/2014/main" id="{E1563640-BFB2-1F3A-F0B1-F581403132A7}"/>
                    </a:ext>
                  </a:extLst>
                </p:cNvPr>
                <p:cNvPicPr/>
                <p:nvPr/>
              </p:nvPicPr>
              <p:blipFill>
                <a:blip r:embed="rId10"/>
                <a:stretch>
                  <a:fillRect/>
                </a:stretch>
              </p:blipFill>
              <p:spPr>
                <a:xfrm>
                  <a:off x="6949817" y="3302880"/>
                  <a:ext cx="24624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5" name="Ink 34">
                  <a:extLst>
                    <a:ext uri="{FF2B5EF4-FFF2-40B4-BE49-F238E27FC236}">
                      <a16:creationId xmlns:a16="http://schemas.microsoft.com/office/drawing/2014/main" id="{7DF30E3F-D2D4-C81D-34B5-793716B533CA}"/>
                    </a:ext>
                  </a:extLst>
                </p14:cNvPr>
                <p14:cNvContentPartPr/>
                <p14:nvPr/>
              </p14:nvContentPartPr>
              <p14:xfrm>
                <a:off x="7162577" y="3145920"/>
                <a:ext cx="84240" cy="360"/>
              </p14:xfrm>
            </p:contentPart>
          </mc:Choice>
          <mc:Fallback xmlns="">
            <p:pic>
              <p:nvPicPr>
                <p:cNvPr id="35" name="Ink 34">
                  <a:extLst>
                    <a:ext uri="{FF2B5EF4-FFF2-40B4-BE49-F238E27FC236}">
                      <a16:creationId xmlns:a16="http://schemas.microsoft.com/office/drawing/2014/main" id="{7DF30E3F-D2D4-C81D-34B5-793716B533CA}"/>
                    </a:ext>
                  </a:extLst>
                </p:cNvPr>
                <p:cNvPicPr/>
                <p:nvPr/>
              </p:nvPicPr>
              <p:blipFill>
                <a:blip r:embed="rId12"/>
                <a:stretch>
                  <a:fillRect/>
                </a:stretch>
              </p:blipFill>
              <p:spPr>
                <a:xfrm>
                  <a:off x="7156457" y="3139800"/>
                  <a:ext cx="9648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7" name="Ink 36">
                  <a:extLst>
                    <a:ext uri="{FF2B5EF4-FFF2-40B4-BE49-F238E27FC236}">
                      <a16:creationId xmlns:a16="http://schemas.microsoft.com/office/drawing/2014/main" id="{F009667D-DEE1-350F-4C2C-D5AEA1CDB65F}"/>
                    </a:ext>
                  </a:extLst>
                </p14:cNvPr>
                <p14:cNvContentPartPr/>
                <p14:nvPr/>
              </p14:nvContentPartPr>
              <p14:xfrm>
                <a:off x="7195337" y="3210720"/>
                <a:ext cx="54360" cy="360"/>
              </p14:xfrm>
            </p:contentPart>
          </mc:Choice>
          <mc:Fallback xmlns="">
            <p:pic>
              <p:nvPicPr>
                <p:cNvPr id="37" name="Ink 36">
                  <a:extLst>
                    <a:ext uri="{FF2B5EF4-FFF2-40B4-BE49-F238E27FC236}">
                      <a16:creationId xmlns:a16="http://schemas.microsoft.com/office/drawing/2014/main" id="{F009667D-DEE1-350F-4C2C-D5AEA1CDB65F}"/>
                    </a:ext>
                  </a:extLst>
                </p:cNvPr>
                <p:cNvPicPr/>
                <p:nvPr/>
              </p:nvPicPr>
              <p:blipFill>
                <a:blip r:embed="rId14"/>
                <a:stretch>
                  <a:fillRect/>
                </a:stretch>
              </p:blipFill>
              <p:spPr>
                <a:xfrm>
                  <a:off x="7189217" y="3204600"/>
                  <a:ext cx="66600" cy="12600"/>
                </a:xfrm>
                <a:prstGeom prst="rect">
                  <a:avLst/>
                </a:prstGeom>
              </p:spPr>
            </p:pic>
          </mc:Fallback>
        </mc:AlternateContent>
      </p:grpSp>
      <p:pic>
        <p:nvPicPr>
          <p:cNvPr id="42" name="Picture 41">
            <a:extLst>
              <a:ext uri="{FF2B5EF4-FFF2-40B4-BE49-F238E27FC236}">
                <a16:creationId xmlns:a16="http://schemas.microsoft.com/office/drawing/2014/main" id="{576FCCA4-B1D8-176A-EDF3-0D9F7A315DB8}"/>
              </a:ext>
            </a:extLst>
          </p:cNvPr>
          <p:cNvPicPr>
            <a:picLocks noChangeAspect="1"/>
          </p:cNvPicPr>
          <p:nvPr/>
        </p:nvPicPr>
        <p:blipFill>
          <a:blip r:embed="rId15"/>
          <a:stretch>
            <a:fillRect/>
          </a:stretch>
        </p:blipFill>
        <p:spPr>
          <a:xfrm>
            <a:off x="719267" y="1869725"/>
            <a:ext cx="4718292" cy="3314870"/>
          </a:xfrm>
          <a:prstGeom prst="rect">
            <a:avLst/>
          </a:prstGeom>
        </p:spPr>
      </p:pic>
      <p:pic>
        <p:nvPicPr>
          <p:cNvPr id="5" name="Picture 4">
            <a:extLst>
              <a:ext uri="{FF2B5EF4-FFF2-40B4-BE49-F238E27FC236}">
                <a16:creationId xmlns:a16="http://schemas.microsoft.com/office/drawing/2014/main" id="{4EE8F125-6B28-22C7-A0FB-55CF91F49527}"/>
              </a:ext>
            </a:extLst>
          </p:cNvPr>
          <p:cNvPicPr>
            <a:picLocks noChangeAspect="1"/>
          </p:cNvPicPr>
          <p:nvPr/>
        </p:nvPicPr>
        <p:blipFill>
          <a:blip r:embed="rId16"/>
          <a:stretch>
            <a:fillRect/>
          </a:stretch>
        </p:blipFill>
        <p:spPr>
          <a:xfrm>
            <a:off x="10887086" y="3145920"/>
            <a:ext cx="339913" cy="254935"/>
          </a:xfrm>
          <a:prstGeom prst="rect">
            <a:avLst/>
          </a:prstGeom>
        </p:spPr>
      </p:pic>
    </p:spTree>
    <p:extLst>
      <p:ext uri="{BB962C8B-B14F-4D97-AF65-F5344CB8AC3E}">
        <p14:creationId xmlns:p14="http://schemas.microsoft.com/office/powerpoint/2010/main" val="40793016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698EB2-5F97-FB05-69E5-2E43BBA27E7D}"/>
              </a:ext>
            </a:extLst>
          </p:cNvPr>
          <p:cNvSpPr>
            <a:spLocks noGrp="1"/>
          </p:cNvSpPr>
          <p:nvPr>
            <p:ph type="title"/>
          </p:nvPr>
        </p:nvSpPr>
        <p:spPr/>
        <p:txBody>
          <a:bodyPr/>
          <a:lstStyle/>
          <a:p>
            <a:r>
              <a:rPr lang="en-US" dirty="0"/>
              <a:t>Prewitt gradient edge detector</a:t>
            </a:r>
          </a:p>
        </p:txBody>
      </p:sp>
      <p:sp>
        <p:nvSpPr>
          <p:cNvPr id="4" name="Content Placeholder 3">
            <a:extLst>
              <a:ext uri="{FF2B5EF4-FFF2-40B4-BE49-F238E27FC236}">
                <a16:creationId xmlns:a16="http://schemas.microsoft.com/office/drawing/2014/main" id="{6466DA3D-666F-0AE6-6C99-AA3F53BCC291}"/>
              </a:ext>
            </a:extLst>
          </p:cNvPr>
          <p:cNvSpPr>
            <a:spLocks noGrp="1"/>
          </p:cNvSpPr>
          <p:nvPr>
            <p:ph idx="1"/>
          </p:nvPr>
        </p:nvSpPr>
        <p:spPr/>
        <p:txBody>
          <a:bodyPr/>
          <a:lstStyle/>
          <a:p>
            <a:r>
              <a:rPr lang="en-US" dirty="0"/>
              <a:t>It simply works like as </a:t>
            </a:r>
            <a:r>
              <a:rPr lang="en-US" b="1" dirty="0"/>
              <a:t>first order derivate and calculates the difference of pixel intensities in a edge region</a:t>
            </a:r>
            <a:r>
              <a:rPr lang="en-US" dirty="0"/>
              <a:t>. As the center column is of zero so it does not include the original values of an image but rather it calculates the difference of right and left pixel values around that edge.</a:t>
            </a:r>
          </a:p>
        </p:txBody>
      </p:sp>
    </p:spTree>
    <p:extLst>
      <p:ext uri="{BB962C8B-B14F-4D97-AF65-F5344CB8AC3E}">
        <p14:creationId xmlns:p14="http://schemas.microsoft.com/office/powerpoint/2010/main" val="9497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199" y="579589"/>
            <a:ext cx="7664523" cy="5811483"/>
          </a:xfrm>
          <a:prstGeom prst="rect">
            <a:avLst/>
          </a:prstGeom>
        </p:spPr>
      </p:pic>
    </p:spTree>
    <p:extLst>
      <p:ext uri="{BB962C8B-B14F-4D97-AF65-F5344CB8AC3E}">
        <p14:creationId xmlns:p14="http://schemas.microsoft.com/office/powerpoint/2010/main" val="2177367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E3194-8A40-68F8-5E6A-26DE1F138F4B}"/>
              </a:ext>
            </a:extLst>
          </p:cNvPr>
          <p:cNvSpPr>
            <a:spLocks noGrp="1"/>
          </p:cNvSpPr>
          <p:nvPr>
            <p:ph type="title"/>
          </p:nvPr>
        </p:nvSpPr>
        <p:spPr>
          <a:xfrm>
            <a:off x="838200" y="141515"/>
            <a:ext cx="10515600" cy="664645"/>
          </a:xfrm>
        </p:spPr>
        <p:txBody>
          <a:bodyPr>
            <a:normAutofit fontScale="90000"/>
          </a:bodyPr>
          <a:lstStyle/>
          <a:p>
            <a:r>
              <a:rPr lang="en-US" dirty="0"/>
              <a:t>Masks for the Prewitt gradient edge detector</a:t>
            </a:r>
          </a:p>
        </p:txBody>
      </p:sp>
      <p:pic>
        <p:nvPicPr>
          <p:cNvPr id="26" name="Picture 25">
            <a:extLst>
              <a:ext uri="{FF2B5EF4-FFF2-40B4-BE49-F238E27FC236}">
                <a16:creationId xmlns:a16="http://schemas.microsoft.com/office/drawing/2014/main" id="{39FB22A7-0693-1157-33F3-1FEDFB0FD9B5}"/>
              </a:ext>
            </a:extLst>
          </p:cNvPr>
          <p:cNvPicPr>
            <a:picLocks noChangeAspect="1"/>
          </p:cNvPicPr>
          <p:nvPr/>
        </p:nvPicPr>
        <p:blipFill>
          <a:blip r:embed="rId2"/>
          <a:stretch>
            <a:fillRect/>
          </a:stretch>
        </p:blipFill>
        <p:spPr>
          <a:xfrm>
            <a:off x="1176569" y="1004315"/>
            <a:ext cx="5288256" cy="3793897"/>
          </a:xfrm>
          <a:prstGeom prst="rect">
            <a:avLst/>
          </a:prstGeom>
        </p:spPr>
      </p:pic>
      <p:grpSp>
        <p:nvGrpSpPr>
          <p:cNvPr id="33" name="Group 32">
            <a:extLst>
              <a:ext uri="{FF2B5EF4-FFF2-40B4-BE49-F238E27FC236}">
                <a16:creationId xmlns:a16="http://schemas.microsoft.com/office/drawing/2014/main" id="{D8004434-84F3-2667-B229-715D083DDC44}"/>
              </a:ext>
            </a:extLst>
          </p:cNvPr>
          <p:cNvGrpSpPr/>
          <p:nvPr/>
        </p:nvGrpSpPr>
        <p:grpSpPr>
          <a:xfrm>
            <a:off x="7489320" y="2532840"/>
            <a:ext cx="1383120" cy="2378160"/>
            <a:chOff x="7489320" y="2532840"/>
            <a:chExt cx="1383120" cy="2378160"/>
          </a:xfrm>
        </p:grpSpPr>
        <mc:AlternateContent xmlns:mc="http://schemas.openxmlformats.org/markup-compatibility/2006" xmlns:p14="http://schemas.microsoft.com/office/powerpoint/2010/main">
          <mc:Choice Requires="p14">
            <p:contentPart p14:bwMode="auto" r:id="rId3">
              <p14:nvContentPartPr>
                <p14:cNvPr id="27" name="Ink 26">
                  <a:extLst>
                    <a:ext uri="{FF2B5EF4-FFF2-40B4-BE49-F238E27FC236}">
                      <a16:creationId xmlns:a16="http://schemas.microsoft.com/office/drawing/2014/main" id="{5FC01C5C-731A-39D2-473E-17F53795BAFC}"/>
                    </a:ext>
                  </a:extLst>
                </p14:cNvPr>
                <p14:cNvContentPartPr/>
                <p14:nvPr/>
              </p14:nvContentPartPr>
              <p14:xfrm>
                <a:off x="7499760" y="2999400"/>
                <a:ext cx="302040" cy="516960"/>
              </p14:xfrm>
            </p:contentPart>
          </mc:Choice>
          <mc:Fallback xmlns="">
            <p:pic>
              <p:nvPicPr>
                <p:cNvPr id="27" name="Ink 26">
                  <a:extLst>
                    <a:ext uri="{FF2B5EF4-FFF2-40B4-BE49-F238E27FC236}">
                      <a16:creationId xmlns:a16="http://schemas.microsoft.com/office/drawing/2014/main" id="{5FC01C5C-731A-39D2-473E-17F53795BAFC}"/>
                    </a:ext>
                  </a:extLst>
                </p:cNvPr>
                <p:cNvPicPr/>
                <p:nvPr/>
              </p:nvPicPr>
              <p:blipFill>
                <a:blip r:embed="rId4"/>
                <a:stretch>
                  <a:fillRect/>
                </a:stretch>
              </p:blipFill>
              <p:spPr>
                <a:xfrm>
                  <a:off x="7493640" y="2993280"/>
                  <a:ext cx="314280" cy="5292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28" name="Ink 27">
                  <a:extLst>
                    <a:ext uri="{FF2B5EF4-FFF2-40B4-BE49-F238E27FC236}">
                      <a16:creationId xmlns:a16="http://schemas.microsoft.com/office/drawing/2014/main" id="{4763B8B7-22C1-82B4-931D-A67FE41EEED7}"/>
                    </a:ext>
                  </a:extLst>
                </p14:cNvPr>
                <p14:cNvContentPartPr/>
                <p14:nvPr/>
              </p14:nvContentPartPr>
              <p14:xfrm>
                <a:off x="7489320" y="3221880"/>
                <a:ext cx="271080" cy="360"/>
              </p14:xfrm>
            </p:contentPart>
          </mc:Choice>
          <mc:Fallback xmlns="">
            <p:pic>
              <p:nvPicPr>
                <p:cNvPr id="28" name="Ink 27">
                  <a:extLst>
                    <a:ext uri="{FF2B5EF4-FFF2-40B4-BE49-F238E27FC236}">
                      <a16:creationId xmlns:a16="http://schemas.microsoft.com/office/drawing/2014/main" id="{4763B8B7-22C1-82B4-931D-A67FE41EEED7}"/>
                    </a:ext>
                  </a:extLst>
                </p:cNvPr>
                <p:cNvPicPr/>
                <p:nvPr/>
              </p:nvPicPr>
              <p:blipFill>
                <a:blip r:embed="rId6"/>
                <a:stretch>
                  <a:fillRect/>
                </a:stretch>
              </p:blipFill>
              <p:spPr>
                <a:xfrm>
                  <a:off x="7483200" y="3215760"/>
                  <a:ext cx="28332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9" name="Ink 28">
                  <a:extLst>
                    <a:ext uri="{FF2B5EF4-FFF2-40B4-BE49-F238E27FC236}">
                      <a16:creationId xmlns:a16="http://schemas.microsoft.com/office/drawing/2014/main" id="{E2317FB4-D21D-E15F-24F9-AD86EC1B1B51}"/>
                    </a:ext>
                  </a:extLst>
                </p14:cNvPr>
                <p14:cNvContentPartPr/>
                <p14:nvPr/>
              </p14:nvContentPartPr>
              <p14:xfrm>
                <a:off x="7978920" y="3091200"/>
                <a:ext cx="150120" cy="360"/>
              </p14:xfrm>
            </p:contentPart>
          </mc:Choice>
          <mc:Fallback xmlns="">
            <p:pic>
              <p:nvPicPr>
                <p:cNvPr id="29" name="Ink 28">
                  <a:extLst>
                    <a:ext uri="{FF2B5EF4-FFF2-40B4-BE49-F238E27FC236}">
                      <a16:creationId xmlns:a16="http://schemas.microsoft.com/office/drawing/2014/main" id="{E2317FB4-D21D-E15F-24F9-AD86EC1B1B51}"/>
                    </a:ext>
                  </a:extLst>
                </p:cNvPr>
                <p:cNvPicPr/>
                <p:nvPr/>
              </p:nvPicPr>
              <p:blipFill>
                <a:blip r:embed="rId8"/>
                <a:stretch>
                  <a:fillRect/>
                </a:stretch>
              </p:blipFill>
              <p:spPr>
                <a:xfrm>
                  <a:off x="7972800" y="3085080"/>
                  <a:ext cx="16236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1" name="Ink 30">
                  <a:extLst>
                    <a:ext uri="{FF2B5EF4-FFF2-40B4-BE49-F238E27FC236}">
                      <a16:creationId xmlns:a16="http://schemas.microsoft.com/office/drawing/2014/main" id="{48CCAC02-BCDE-51EE-0E26-F59A3C4604F1}"/>
                    </a:ext>
                  </a:extLst>
                </p14:cNvPr>
                <p14:cNvContentPartPr/>
                <p14:nvPr/>
              </p14:nvContentPartPr>
              <p14:xfrm>
                <a:off x="7989720" y="3156720"/>
                <a:ext cx="213120" cy="23040"/>
              </p14:xfrm>
            </p:contentPart>
          </mc:Choice>
          <mc:Fallback xmlns="">
            <p:pic>
              <p:nvPicPr>
                <p:cNvPr id="31" name="Ink 30">
                  <a:extLst>
                    <a:ext uri="{FF2B5EF4-FFF2-40B4-BE49-F238E27FC236}">
                      <a16:creationId xmlns:a16="http://schemas.microsoft.com/office/drawing/2014/main" id="{48CCAC02-BCDE-51EE-0E26-F59A3C4604F1}"/>
                    </a:ext>
                  </a:extLst>
                </p:cNvPr>
                <p:cNvPicPr/>
                <p:nvPr/>
              </p:nvPicPr>
              <p:blipFill>
                <a:blip r:embed="rId10"/>
                <a:stretch>
                  <a:fillRect/>
                </a:stretch>
              </p:blipFill>
              <p:spPr>
                <a:xfrm>
                  <a:off x="7983600" y="3150600"/>
                  <a:ext cx="225360" cy="352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2" name="Ink 31">
                  <a:extLst>
                    <a:ext uri="{FF2B5EF4-FFF2-40B4-BE49-F238E27FC236}">
                      <a16:creationId xmlns:a16="http://schemas.microsoft.com/office/drawing/2014/main" id="{6B379D3A-C52B-673E-B009-8B3BB22C7F92}"/>
                    </a:ext>
                  </a:extLst>
                </p14:cNvPr>
                <p14:cNvContentPartPr/>
                <p14:nvPr/>
              </p14:nvContentPartPr>
              <p14:xfrm>
                <a:off x="8446200" y="2532840"/>
                <a:ext cx="426240" cy="2378160"/>
              </p14:xfrm>
            </p:contentPart>
          </mc:Choice>
          <mc:Fallback xmlns="">
            <p:pic>
              <p:nvPicPr>
                <p:cNvPr id="32" name="Ink 31">
                  <a:extLst>
                    <a:ext uri="{FF2B5EF4-FFF2-40B4-BE49-F238E27FC236}">
                      <a16:creationId xmlns:a16="http://schemas.microsoft.com/office/drawing/2014/main" id="{6B379D3A-C52B-673E-B009-8B3BB22C7F92}"/>
                    </a:ext>
                  </a:extLst>
                </p:cNvPr>
                <p:cNvPicPr/>
                <p:nvPr/>
              </p:nvPicPr>
              <p:blipFill>
                <a:blip r:embed="rId12"/>
                <a:stretch>
                  <a:fillRect/>
                </a:stretch>
              </p:blipFill>
              <p:spPr>
                <a:xfrm>
                  <a:off x="8440080" y="2526720"/>
                  <a:ext cx="438480" cy="23904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
            <p14:nvContentPartPr>
              <p14:cNvPr id="34" name="Ink 33">
                <a:extLst>
                  <a:ext uri="{FF2B5EF4-FFF2-40B4-BE49-F238E27FC236}">
                    <a16:creationId xmlns:a16="http://schemas.microsoft.com/office/drawing/2014/main" id="{28A8218D-19CB-8BF7-A4D1-C0AFA7F32302}"/>
                  </a:ext>
                </a:extLst>
              </p14:cNvPr>
              <p14:cNvContentPartPr/>
              <p14:nvPr/>
            </p14:nvContentPartPr>
            <p14:xfrm>
              <a:off x="11048640" y="2525280"/>
              <a:ext cx="383400" cy="2049840"/>
            </p14:xfrm>
          </p:contentPart>
        </mc:Choice>
        <mc:Fallback xmlns="">
          <p:pic>
            <p:nvPicPr>
              <p:cNvPr id="34" name="Ink 33">
                <a:extLst>
                  <a:ext uri="{FF2B5EF4-FFF2-40B4-BE49-F238E27FC236}">
                    <a16:creationId xmlns:a16="http://schemas.microsoft.com/office/drawing/2014/main" id="{28A8218D-19CB-8BF7-A4D1-C0AFA7F32302}"/>
                  </a:ext>
                </a:extLst>
              </p:cNvPr>
              <p:cNvPicPr/>
              <p:nvPr/>
            </p:nvPicPr>
            <p:blipFill>
              <a:blip r:embed="rId14"/>
              <a:stretch>
                <a:fillRect/>
              </a:stretch>
            </p:blipFill>
            <p:spPr>
              <a:xfrm>
                <a:off x="11042520" y="2519160"/>
                <a:ext cx="395640" cy="2062080"/>
              </a:xfrm>
              <a:prstGeom prst="rect">
                <a:avLst/>
              </a:prstGeom>
            </p:spPr>
          </p:pic>
        </mc:Fallback>
      </mc:AlternateContent>
      <p:grpSp>
        <p:nvGrpSpPr>
          <p:cNvPr id="46" name="Group 45">
            <a:extLst>
              <a:ext uri="{FF2B5EF4-FFF2-40B4-BE49-F238E27FC236}">
                <a16:creationId xmlns:a16="http://schemas.microsoft.com/office/drawing/2014/main" id="{911823B3-7884-0B61-A3B2-4A1E84CB5D75}"/>
              </a:ext>
            </a:extLst>
          </p:cNvPr>
          <p:cNvGrpSpPr/>
          <p:nvPr/>
        </p:nvGrpSpPr>
        <p:grpSpPr>
          <a:xfrm>
            <a:off x="8729880" y="2743080"/>
            <a:ext cx="197640" cy="195840"/>
            <a:chOff x="8729880" y="2743080"/>
            <a:chExt cx="197640" cy="195840"/>
          </a:xfrm>
        </p:grpSpPr>
        <mc:AlternateContent xmlns:mc="http://schemas.openxmlformats.org/markup-compatibility/2006" xmlns:p14="http://schemas.microsoft.com/office/powerpoint/2010/main">
          <mc:Choice Requires="p14">
            <p:contentPart p14:bwMode="auto" r:id="rId15">
              <p14:nvContentPartPr>
                <p14:cNvPr id="35" name="Ink 34">
                  <a:extLst>
                    <a:ext uri="{FF2B5EF4-FFF2-40B4-BE49-F238E27FC236}">
                      <a16:creationId xmlns:a16="http://schemas.microsoft.com/office/drawing/2014/main" id="{F0A6E923-CEA6-9D28-897B-07BFDDAF03AF}"/>
                    </a:ext>
                  </a:extLst>
                </p14:cNvPr>
                <p14:cNvContentPartPr/>
                <p14:nvPr/>
              </p14:nvContentPartPr>
              <p14:xfrm>
                <a:off x="8729880" y="2786280"/>
                <a:ext cx="197640" cy="147240"/>
              </p14:xfrm>
            </p:contentPart>
          </mc:Choice>
          <mc:Fallback xmlns="">
            <p:pic>
              <p:nvPicPr>
                <p:cNvPr id="35" name="Ink 34">
                  <a:extLst>
                    <a:ext uri="{FF2B5EF4-FFF2-40B4-BE49-F238E27FC236}">
                      <a16:creationId xmlns:a16="http://schemas.microsoft.com/office/drawing/2014/main" id="{F0A6E923-CEA6-9D28-897B-07BFDDAF03AF}"/>
                    </a:ext>
                  </a:extLst>
                </p:cNvPr>
                <p:cNvPicPr/>
                <p:nvPr/>
              </p:nvPicPr>
              <p:blipFill>
                <a:blip r:embed="rId16"/>
                <a:stretch>
                  <a:fillRect/>
                </a:stretch>
              </p:blipFill>
              <p:spPr>
                <a:xfrm>
                  <a:off x="8723760" y="2780160"/>
                  <a:ext cx="209880" cy="1594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6" name="Ink 35">
                  <a:extLst>
                    <a:ext uri="{FF2B5EF4-FFF2-40B4-BE49-F238E27FC236}">
                      <a16:creationId xmlns:a16="http://schemas.microsoft.com/office/drawing/2014/main" id="{39B7DC3C-FA88-9F0E-641B-A2573B307756}"/>
                    </a:ext>
                  </a:extLst>
                </p14:cNvPr>
                <p14:cNvContentPartPr/>
                <p14:nvPr/>
              </p14:nvContentPartPr>
              <p14:xfrm>
                <a:off x="8774520" y="2743080"/>
                <a:ext cx="119520" cy="195840"/>
              </p14:xfrm>
            </p:contentPart>
          </mc:Choice>
          <mc:Fallback xmlns="">
            <p:pic>
              <p:nvPicPr>
                <p:cNvPr id="36" name="Ink 35">
                  <a:extLst>
                    <a:ext uri="{FF2B5EF4-FFF2-40B4-BE49-F238E27FC236}">
                      <a16:creationId xmlns:a16="http://schemas.microsoft.com/office/drawing/2014/main" id="{39B7DC3C-FA88-9F0E-641B-A2573B307756}"/>
                    </a:ext>
                  </a:extLst>
                </p:cNvPr>
                <p:cNvPicPr/>
                <p:nvPr/>
              </p:nvPicPr>
              <p:blipFill>
                <a:blip r:embed="rId18"/>
                <a:stretch>
                  <a:fillRect/>
                </a:stretch>
              </p:blipFill>
              <p:spPr>
                <a:xfrm>
                  <a:off x="8768400" y="2736960"/>
                  <a:ext cx="131760" cy="208080"/>
                </a:xfrm>
                <a:prstGeom prst="rect">
                  <a:avLst/>
                </a:prstGeom>
              </p:spPr>
            </p:pic>
          </mc:Fallback>
        </mc:AlternateContent>
      </p:grpSp>
      <p:grpSp>
        <p:nvGrpSpPr>
          <p:cNvPr id="45" name="Group 44">
            <a:extLst>
              <a:ext uri="{FF2B5EF4-FFF2-40B4-BE49-F238E27FC236}">
                <a16:creationId xmlns:a16="http://schemas.microsoft.com/office/drawing/2014/main" id="{0FA9D876-2230-A690-2359-44E50EF7BC00}"/>
              </a:ext>
            </a:extLst>
          </p:cNvPr>
          <p:cNvGrpSpPr/>
          <p:nvPr/>
        </p:nvGrpSpPr>
        <p:grpSpPr>
          <a:xfrm>
            <a:off x="9361680" y="2579640"/>
            <a:ext cx="225360" cy="236880"/>
            <a:chOff x="9361680" y="2579640"/>
            <a:chExt cx="225360" cy="236880"/>
          </a:xfrm>
        </p:grpSpPr>
        <mc:AlternateContent xmlns:mc="http://schemas.openxmlformats.org/markup-compatibility/2006" xmlns:p14="http://schemas.microsoft.com/office/powerpoint/2010/main">
          <mc:Choice Requires="p14">
            <p:contentPart p14:bwMode="auto" r:id="rId19">
              <p14:nvContentPartPr>
                <p14:cNvPr id="37" name="Ink 36">
                  <a:extLst>
                    <a:ext uri="{FF2B5EF4-FFF2-40B4-BE49-F238E27FC236}">
                      <a16:creationId xmlns:a16="http://schemas.microsoft.com/office/drawing/2014/main" id="{81F70450-3F4E-FD67-7A55-AA81CE76C843}"/>
                    </a:ext>
                  </a:extLst>
                </p14:cNvPr>
                <p14:cNvContentPartPr/>
                <p14:nvPr/>
              </p14:nvContentPartPr>
              <p14:xfrm>
                <a:off x="9361680" y="2644800"/>
                <a:ext cx="225360" cy="171720"/>
              </p14:xfrm>
            </p:contentPart>
          </mc:Choice>
          <mc:Fallback xmlns="">
            <p:pic>
              <p:nvPicPr>
                <p:cNvPr id="37" name="Ink 36">
                  <a:extLst>
                    <a:ext uri="{FF2B5EF4-FFF2-40B4-BE49-F238E27FC236}">
                      <a16:creationId xmlns:a16="http://schemas.microsoft.com/office/drawing/2014/main" id="{81F70450-3F4E-FD67-7A55-AA81CE76C843}"/>
                    </a:ext>
                  </a:extLst>
                </p:cNvPr>
                <p:cNvPicPr/>
                <p:nvPr/>
              </p:nvPicPr>
              <p:blipFill>
                <a:blip r:embed="rId20"/>
                <a:stretch>
                  <a:fillRect/>
                </a:stretch>
              </p:blipFill>
              <p:spPr>
                <a:xfrm>
                  <a:off x="9355560" y="2638680"/>
                  <a:ext cx="237600" cy="1839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8" name="Ink 37">
                  <a:extLst>
                    <a:ext uri="{FF2B5EF4-FFF2-40B4-BE49-F238E27FC236}">
                      <a16:creationId xmlns:a16="http://schemas.microsoft.com/office/drawing/2014/main" id="{AA157BC2-9644-72AC-FBF3-64244ECDBB87}"/>
                    </a:ext>
                  </a:extLst>
                </p14:cNvPr>
                <p14:cNvContentPartPr/>
                <p14:nvPr/>
              </p14:nvContentPartPr>
              <p14:xfrm>
                <a:off x="9414600" y="2579640"/>
                <a:ext cx="56160" cy="186480"/>
              </p14:xfrm>
            </p:contentPart>
          </mc:Choice>
          <mc:Fallback xmlns="">
            <p:pic>
              <p:nvPicPr>
                <p:cNvPr id="38" name="Ink 37">
                  <a:extLst>
                    <a:ext uri="{FF2B5EF4-FFF2-40B4-BE49-F238E27FC236}">
                      <a16:creationId xmlns:a16="http://schemas.microsoft.com/office/drawing/2014/main" id="{AA157BC2-9644-72AC-FBF3-64244ECDBB87}"/>
                    </a:ext>
                  </a:extLst>
                </p:cNvPr>
                <p:cNvPicPr/>
                <p:nvPr/>
              </p:nvPicPr>
              <p:blipFill>
                <a:blip r:embed="rId22"/>
                <a:stretch>
                  <a:fillRect/>
                </a:stretch>
              </p:blipFill>
              <p:spPr>
                <a:xfrm>
                  <a:off x="9408480" y="2573520"/>
                  <a:ext cx="68400" cy="198720"/>
                </a:xfrm>
                <a:prstGeom prst="rect">
                  <a:avLst/>
                </a:prstGeom>
              </p:spPr>
            </p:pic>
          </mc:Fallback>
        </mc:AlternateContent>
      </p:grpSp>
      <p:grpSp>
        <p:nvGrpSpPr>
          <p:cNvPr id="43" name="Group 42">
            <a:extLst>
              <a:ext uri="{FF2B5EF4-FFF2-40B4-BE49-F238E27FC236}">
                <a16:creationId xmlns:a16="http://schemas.microsoft.com/office/drawing/2014/main" id="{6C6BC675-E83B-95BB-45A5-33DE5882D05C}"/>
              </a:ext>
            </a:extLst>
          </p:cNvPr>
          <p:cNvGrpSpPr/>
          <p:nvPr/>
        </p:nvGrpSpPr>
        <p:grpSpPr>
          <a:xfrm>
            <a:off x="10745160" y="2634360"/>
            <a:ext cx="206640" cy="218520"/>
            <a:chOff x="10745160" y="2634360"/>
            <a:chExt cx="206640" cy="218520"/>
          </a:xfrm>
        </p:grpSpPr>
        <mc:AlternateContent xmlns:mc="http://schemas.openxmlformats.org/markup-compatibility/2006" xmlns:p14="http://schemas.microsoft.com/office/powerpoint/2010/main">
          <mc:Choice Requires="p14">
            <p:contentPart p14:bwMode="auto" r:id="rId23">
              <p14:nvContentPartPr>
                <p14:cNvPr id="41" name="Ink 40">
                  <a:extLst>
                    <a:ext uri="{FF2B5EF4-FFF2-40B4-BE49-F238E27FC236}">
                      <a16:creationId xmlns:a16="http://schemas.microsoft.com/office/drawing/2014/main" id="{C5ED6548-884A-4039-7B4C-D248C2532509}"/>
                    </a:ext>
                  </a:extLst>
                </p14:cNvPr>
                <p14:cNvContentPartPr/>
                <p14:nvPr/>
              </p14:nvContentPartPr>
              <p14:xfrm>
                <a:off x="10754880" y="2688720"/>
                <a:ext cx="196920" cy="164160"/>
              </p14:xfrm>
            </p:contentPart>
          </mc:Choice>
          <mc:Fallback xmlns="">
            <p:pic>
              <p:nvPicPr>
                <p:cNvPr id="41" name="Ink 40">
                  <a:extLst>
                    <a:ext uri="{FF2B5EF4-FFF2-40B4-BE49-F238E27FC236}">
                      <a16:creationId xmlns:a16="http://schemas.microsoft.com/office/drawing/2014/main" id="{C5ED6548-884A-4039-7B4C-D248C2532509}"/>
                    </a:ext>
                  </a:extLst>
                </p:cNvPr>
                <p:cNvPicPr/>
                <p:nvPr/>
              </p:nvPicPr>
              <p:blipFill>
                <a:blip r:embed="rId24"/>
                <a:stretch>
                  <a:fillRect/>
                </a:stretch>
              </p:blipFill>
              <p:spPr>
                <a:xfrm>
                  <a:off x="10748760" y="2682600"/>
                  <a:ext cx="209160" cy="1764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42" name="Ink 41">
                  <a:extLst>
                    <a:ext uri="{FF2B5EF4-FFF2-40B4-BE49-F238E27FC236}">
                      <a16:creationId xmlns:a16="http://schemas.microsoft.com/office/drawing/2014/main" id="{31955649-7DF3-31CE-4F49-0450AB8C288E}"/>
                    </a:ext>
                  </a:extLst>
                </p14:cNvPr>
                <p14:cNvContentPartPr/>
                <p14:nvPr/>
              </p14:nvContentPartPr>
              <p14:xfrm>
                <a:off x="10745160" y="2634360"/>
                <a:ext cx="162360" cy="203760"/>
              </p14:xfrm>
            </p:contentPart>
          </mc:Choice>
          <mc:Fallback xmlns="">
            <p:pic>
              <p:nvPicPr>
                <p:cNvPr id="42" name="Ink 41">
                  <a:extLst>
                    <a:ext uri="{FF2B5EF4-FFF2-40B4-BE49-F238E27FC236}">
                      <a16:creationId xmlns:a16="http://schemas.microsoft.com/office/drawing/2014/main" id="{31955649-7DF3-31CE-4F49-0450AB8C288E}"/>
                    </a:ext>
                  </a:extLst>
                </p:cNvPr>
                <p:cNvPicPr/>
                <p:nvPr/>
              </p:nvPicPr>
              <p:blipFill>
                <a:blip r:embed="rId26"/>
                <a:stretch>
                  <a:fillRect/>
                </a:stretch>
              </p:blipFill>
              <p:spPr>
                <a:xfrm>
                  <a:off x="10739040" y="2628240"/>
                  <a:ext cx="174600" cy="216000"/>
                </a:xfrm>
                <a:prstGeom prst="rect">
                  <a:avLst/>
                </a:prstGeom>
              </p:spPr>
            </p:pic>
          </mc:Fallback>
        </mc:AlternateContent>
      </p:grpSp>
      <p:grpSp>
        <p:nvGrpSpPr>
          <p:cNvPr id="54" name="Group 53">
            <a:extLst>
              <a:ext uri="{FF2B5EF4-FFF2-40B4-BE49-F238E27FC236}">
                <a16:creationId xmlns:a16="http://schemas.microsoft.com/office/drawing/2014/main" id="{1B5BFA76-3527-0238-BA4E-A7E95756C2DE}"/>
              </a:ext>
            </a:extLst>
          </p:cNvPr>
          <p:cNvGrpSpPr/>
          <p:nvPr/>
        </p:nvGrpSpPr>
        <p:grpSpPr>
          <a:xfrm>
            <a:off x="9993120" y="2634360"/>
            <a:ext cx="320040" cy="253440"/>
            <a:chOff x="9993120" y="2634360"/>
            <a:chExt cx="320040" cy="253440"/>
          </a:xfrm>
        </p:grpSpPr>
        <mc:AlternateContent xmlns:mc="http://schemas.openxmlformats.org/markup-compatibility/2006" xmlns:p14="http://schemas.microsoft.com/office/powerpoint/2010/main">
          <mc:Choice Requires="p14">
            <p:contentPart p14:bwMode="auto" r:id="rId27">
              <p14:nvContentPartPr>
                <p14:cNvPr id="39" name="Ink 38">
                  <a:extLst>
                    <a:ext uri="{FF2B5EF4-FFF2-40B4-BE49-F238E27FC236}">
                      <a16:creationId xmlns:a16="http://schemas.microsoft.com/office/drawing/2014/main" id="{4798963C-9473-8D12-41FD-D8C214A0382E}"/>
                    </a:ext>
                  </a:extLst>
                </p14:cNvPr>
                <p14:cNvContentPartPr/>
                <p14:nvPr/>
              </p14:nvContentPartPr>
              <p14:xfrm>
                <a:off x="9993120" y="2634360"/>
                <a:ext cx="320040" cy="233640"/>
              </p14:xfrm>
            </p:contentPart>
          </mc:Choice>
          <mc:Fallback xmlns="">
            <p:pic>
              <p:nvPicPr>
                <p:cNvPr id="39" name="Ink 38">
                  <a:extLst>
                    <a:ext uri="{FF2B5EF4-FFF2-40B4-BE49-F238E27FC236}">
                      <a16:creationId xmlns:a16="http://schemas.microsoft.com/office/drawing/2014/main" id="{4798963C-9473-8D12-41FD-D8C214A0382E}"/>
                    </a:ext>
                  </a:extLst>
                </p:cNvPr>
                <p:cNvPicPr/>
                <p:nvPr/>
              </p:nvPicPr>
              <p:blipFill>
                <a:blip r:embed="rId28"/>
                <a:stretch>
                  <a:fillRect/>
                </a:stretch>
              </p:blipFill>
              <p:spPr>
                <a:xfrm>
                  <a:off x="9987000" y="2628240"/>
                  <a:ext cx="332280" cy="24588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40" name="Ink 39">
                  <a:extLst>
                    <a:ext uri="{FF2B5EF4-FFF2-40B4-BE49-F238E27FC236}">
                      <a16:creationId xmlns:a16="http://schemas.microsoft.com/office/drawing/2014/main" id="{36A6FF9D-D295-38B7-413D-FAEBEBEC6C48}"/>
                    </a:ext>
                  </a:extLst>
                </p14:cNvPr>
                <p14:cNvContentPartPr/>
                <p14:nvPr/>
              </p14:nvContentPartPr>
              <p14:xfrm>
                <a:off x="10080600" y="2710320"/>
                <a:ext cx="119520" cy="177480"/>
              </p14:xfrm>
            </p:contentPart>
          </mc:Choice>
          <mc:Fallback xmlns="">
            <p:pic>
              <p:nvPicPr>
                <p:cNvPr id="40" name="Ink 39">
                  <a:extLst>
                    <a:ext uri="{FF2B5EF4-FFF2-40B4-BE49-F238E27FC236}">
                      <a16:creationId xmlns:a16="http://schemas.microsoft.com/office/drawing/2014/main" id="{36A6FF9D-D295-38B7-413D-FAEBEBEC6C48}"/>
                    </a:ext>
                  </a:extLst>
                </p:cNvPr>
                <p:cNvPicPr/>
                <p:nvPr/>
              </p:nvPicPr>
              <p:blipFill>
                <a:blip r:embed="rId30"/>
                <a:stretch>
                  <a:fillRect/>
                </a:stretch>
              </p:blipFill>
              <p:spPr>
                <a:xfrm>
                  <a:off x="10074480" y="2704200"/>
                  <a:ext cx="131760" cy="1897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47" name="Ink 46">
                  <a:extLst>
                    <a:ext uri="{FF2B5EF4-FFF2-40B4-BE49-F238E27FC236}">
                      <a16:creationId xmlns:a16="http://schemas.microsoft.com/office/drawing/2014/main" id="{199C2E8E-A21C-34E0-C5DA-5E13D952EBEA}"/>
                    </a:ext>
                  </a:extLst>
                </p14:cNvPr>
                <p14:cNvContentPartPr/>
                <p14:nvPr/>
              </p14:nvContentPartPr>
              <p14:xfrm>
                <a:off x="10188960" y="2666400"/>
                <a:ext cx="360" cy="86040"/>
              </p14:xfrm>
            </p:contentPart>
          </mc:Choice>
          <mc:Fallback xmlns="">
            <p:pic>
              <p:nvPicPr>
                <p:cNvPr id="47" name="Ink 46">
                  <a:extLst>
                    <a:ext uri="{FF2B5EF4-FFF2-40B4-BE49-F238E27FC236}">
                      <a16:creationId xmlns:a16="http://schemas.microsoft.com/office/drawing/2014/main" id="{199C2E8E-A21C-34E0-C5DA-5E13D952EBEA}"/>
                    </a:ext>
                  </a:extLst>
                </p:cNvPr>
                <p:cNvPicPr/>
                <p:nvPr/>
              </p:nvPicPr>
              <p:blipFill>
                <a:blip r:embed="rId32"/>
                <a:stretch>
                  <a:fillRect/>
                </a:stretch>
              </p:blipFill>
              <p:spPr>
                <a:xfrm>
                  <a:off x="10182840" y="2660280"/>
                  <a:ext cx="12600" cy="98280"/>
                </a:xfrm>
                <a:prstGeom prst="rect">
                  <a:avLst/>
                </a:prstGeom>
              </p:spPr>
            </p:pic>
          </mc:Fallback>
        </mc:AlternateContent>
      </p:grpSp>
      <p:grpSp>
        <p:nvGrpSpPr>
          <p:cNvPr id="53" name="Group 52">
            <a:extLst>
              <a:ext uri="{FF2B5EF4-FFF2-40B4-BE49-F238E27FC236}">
                <a16:creationId xmlns:a16="http://schemas.microsoft.com/office/drawing/2014/main" id="{27176401-1448-D1C6-64F5-45528F5D7594}"/>
              </a:ext>
            </a:extLst>
          </p:cNvPr>
          <p:cNvGrpSpPr/>
          <p:nvPr/>
        </p:nvGrpSpPr>
        <p:grpSpPr>
          <a:xfrm>
            <a:off x="8817360" y="3254640"/>
            <a:ext cx="216000" cy="288000"/>
            <a:chOff x="8817360" y="3254640"/>
            <a:chExt cx="216000" cy="288000"/>
          </a:xfrm>
        </p:grpSpPr>
        <mc:AlternateContent xmlns:mc="http://schemas.openxmlformats.org/markup-compatibility/2006" xmlns:p14="http://schemas.microsoft.com/office/powerpoint/2010/main">
          <mc:Choice Requires="p14">
            <p:contentPart p14:bwMode="auto" r:id="rId33">
              <p14:nvContentPartPr>
                <p14:cNvPr id="48" name="Ink 47">
                  <a:extLst>
                    <a:ext uri="{FF2B5EF4-FFF2-40B4-BE49-F238E27FC236}">
                      <a16:creationId xmlns:a16="http://schemas.microsoft.com/office/drawing/2014/main" id="{4E15436D-31D5-DFD2-1AA3-0C93DA0E77D2}"/>
                    </a:ext>
                  </a:extLst>
                </p14:cNvPr>
                <p14:cNvContentPartPr/>
                <p14:nvPr/>
              </p14:nvContentPartPr>
              <p14:xfrm>
                <a:off x="8817360" y="3254640"/>
                <a:ext cx="216000" cy="288000"/>
              </p14:xfrm>
            </p:contentPart>
          </mc:Choice>
          <mc:Fallback xmlns="">
            <p:pic>
              <p:nvPicPr>
                <p:cNvPr id="48" name="Ink 47">
                  <a:extLst>
                    <a:ext uri="{FF2B5EF4-FFF2-40B4-BE49-F238E27FC236}">
                      <a16:creationId xmlns:a16="http://schemas.microsoft.com/office/drawing/2014/main" id="{4E15436D-31D5-DFD2-1AA3-0C93DA0E77D2}"/>
                    </a:ext>
                  </a:extLst>
                </p:cNvPr>
                <p:cNvPicPr/>
                <p:nvPr/>
              </p:nvPicPr>
              <p:blipFill>
                <a:blip r:embed="rId34"/>
                <a:stretch>
                  <a:fillRect/>
                </a:stretch>
              </p:blipFill>
              <p:spPr>
                <a:xfrm>
                  <a:off x="8811240" y="3248520"/>
                  <a:ext cx="228240" cy="30024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49" name="Ink 48">
                  <a:extLst>
                    <a:ext uri="{FF2B5EF4-FFF2-40B4-BE49-F238E27FC236}">
                      <a16:creationId xmlns:a16="http://schemas.microsoft.com/office/drawing/2014/main" id="{EE0C5743-4337-EBE9-B30A-973A358D3F10}"/>
                    </a:ext>
                  </a:extLst>
                </p14:cNvPr>
                <p14:cNvContentPartPr/>
                <p14:nvPr/>
              </p14:nvContentPartPr>
              <p14:xfrm>
                <a:off x="8859480" y="3287400"/>
                <a:ext cx="154080" cy="247320"/>
              </p14:xfrm>
            </p:contentPart>
          </mc:Choice>
          <mc:Fallback xmlns="">
            <p:pic>
              <p:nvPicPr>
                <p:cNvPr id="49" name="Ink 48">
                  <a:extLst>
                    <a:ext uri="{FF2B5EF4-FFF2-40B4-BE49-F238E27FC236}">
                      <a16:creationId xmlns:a16="http://schemas.microsoft.com/office/drawing/2014/main" id="{EE0C5743-4337-EBE9-B30A-973A358D3F10}"/>
                    </a:ext>
                  </a:extLst>
                </p:cNvPr>
                <p:cNvPicPr/>
                <p:nvPr/>
              </p:nvPicPr>
              <p:blipFill>
                <a:blip r:embed="rId36"/>
                <a:stretch>
                  <a:fillRect/>
                </a:stretch>
              </p:blipFill>
              <p:spPr>
                <a:xfrm>
                  <a:off x="8853360" y="3281280"/>
                  <a:ext cx="166320" cy="259560"/>
                </a:xfrm>
                <a:prstGeom prst="rect">
                  <a:avLst/>
                </a:prstGeom>
              </p:spPr>
            </p:pic>
          </mc:Fallback>
        </mc:AlternateContent>
      </p:grpSp>
      <p:grpSp>
        <p:nvGrpSpPr>
          <p:cNvPr id="52" name="Group 51">
            <a:extLst>
              <a:ext uri="{FF2B5EF4-FFF2-40B4-BE49-F238E27FC236}">
                <a16:creationId xmlns:a16="http://schemas.microsoft.com/office/drawing/2014/main" id="{EAB0D167-8295-C57C-44F6-79635F9C5E05}"/>
              </a:ext>
            </a:extLst>
          </p:cNvPr>
          <p:cNvGrpSpPr/>
          <p:nvPr/>
        </p:nvGrpSpPr>
        <p:grpSpPr>
          <a:xfrm>
            <a:off x="9329280" y="3221880"/>
            <a:ext cx="250920" cy="186840"/>
            <a:chOff x="9329280" y="3221880"/>
            <a:chExt cx="250920" cy="186840"/>
          </a:xfrm>
        </p:grpSpPr>
        <mc:AlternateContent xmlns:mc="http://schemas.openxmlformats.org/markup-compatibility/2006" xmlns:p14="http://schemas.microsoft.com/office/powerpoint/2010/main">
          <mc:Choice Requires="p14">
            <p:contentPart p14:bwMode="auto" r:id="rId37">
              <p14:nvContentPartPr>
                <p14:cNvPr id="50" name="Ink 49">
                  <a:extLst>
                    <a:ext uri="{FF2B5EF4-FFF2-40B4-BE49-F238E27FC236}">
                      <a16:creationId xmlns:a16="http://schemas.microsoft.com/office/drawing/2014/main" id="{784C9EF2-AFFE-1C26-2BD0-239CED470E82}"/>
                    </a:ext>
                  </a:extLst>
                </p14:cNvPr>
                <p14:cNvContentPartPr/>
                <p14:nvPr/>
              </p14:nvContentPartPr>
              <p14:xfrm>
                <a:off x="9329280" y="3243480"/>
                <a:ext cx="250920" cy="119880"/>
              </p14:xfrm>
            </p:contentPart>
          </mc:Choice>
          <mc:Fallback xmlns="">
            <p:pic>
              <p:nvPicPr>
                <p:cNvPr id="50" name="Ink 49">
                  <a:extLst>
                    <a:ext uri="{FF2B5EF4-FFF2-40B4-BE49-F238E27FC236}">
                      <a16:creationId xmlns:a16="http://schemas.microsoft.com/office/drawing/2014/main" id="{784C9EF2-AFFE-1C26-2BD0-239CED470E82}"/>
                    </a:ext>
                  </a:extLst>
                </p:cNvPr>
                <p:cNvPicPr/>
                <p:nvPr/>
              </p:nvPicPr>
              <p:blipFill>
                <a:blip r:embed="rId38"/>
                <a:stretch>
                  <a:fillRect/>
                </a:stretch>
              </p:blipFill>
              <p:spPr>
                <a:xfrm>
                  <a:off x="9323160" y="3237360"/>
                  <a:ext cx="263160" cy="1321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51" name="Ink 50">
                  <a:extLst>
                    <a:ext uri="{FF2B5EF4-FFF2-40B4-BE49-F238E27FC236}">
                      <a16:creationId xmlns:a16="http://schemas.microsoft.com/office/drawing/2014/main" id="{CC7F3ED2-E2CE-1C82-9769-DAF09DC0973C}"/>
                    </a:ext>
                  </a:extLst>
                </p14:cNvPr>
                <p14:cNvContentPartPr/>
                <p14:nvPr/>
              </p14:nvContentPartPr>
              <p14:xfrm>
                <a:off x="9415320" y="3221880"/>
                <a:ext cx="88200" cy="186840"/>
              </p14:xfrm>
            </p:contentPart>
          </mc:Choice>
          <mc:Fallback xmlns="">
            <p:pic>
              <p:nvPicPr>
                <p:cNvPr id="51" name="Ink 50">
                  <a:extLst>
                    <a:ext uri="{FF2B5EF4-FFF2-40B4-BE49-F238E27FC236}">
                      <a16:creationId xmlns:a16="http://schemas.microsoft.com/office/drawing/2014/main" id="{CC7F3ED2-E2CE-1C82-9769-DAF09DC0973C}"/>
                    </a:ext>
                  </a:extLst>
                </p:cNvPr>
                <p:cNvPicPr/>
                <p:nvPr/>
              </p:nvPicPr>
              <p:blipFill>
                <a:blip r:embed="rId40"/>
                <a:stretch>
                  <a:fillRect/>
                </a:stretch>
              </p:blipFill>
              <p:spPr>
                <a:xfrm>
                  <a:off x="9409200" y="3215760"/>
                  <a:ext cx="100440" cy="199080"/>
                </a:xfrm>
                <a:prstGeom prst="rect">
                  <a:avLst/>
                </a:prstGeom>
              </p:spPr>
            </p:pic>
          </mc:Fallback>
        </mc:AlternateContent>
      </p:grpSp>
      <p:grpSp>
        <p:nvGrpSpPr>
          <p:cNvPr id="69" name="Group 68">
            <a:extLst>
              <a:ext uri="{FF2B5EF4-FFF2-40B4-BE49-F238E27FC236}">
                <a16:creationId xmlns:a16="http://schemas.microsoft.com/office/drawing/2014/main" id="{081B8E60-19F5-C50B-48F6-2C3019BD163C}"/>
              </a:ext>
            </a:extLst>
          </p:cNvPr>
          <p:cNvGrpSpPr/>
          <p:nvPr/>
        </p:nvGrpSpPr>
        <p:grpSpPr>
          <a:xfrm>
            <a:off x="10109760" y="3221880"/>
            <a:ext cx="340560" cy="253080"/>
            <a:chOff x="10109760" y="3221880"/>
            <a:chExt cx="340560" cy="253080"/>
          </a:xfrm>
        </p:grpSpPr>
        <mc:AlternateContent xmlns:mc="http://schemas.openxmlformats.org/markup-compatibility/2006" xmlns:p14="http://schemas.microsoft.com/office/powerpoint/2010/main">
          <mc:Choice Requires="p14">
            <p:contentPart p14:bwMode="auto" r:id="rId41">
              <p14:nvContentPartPr>
                <p14:cNvPr id="55" name="Ink 54">
                  <a:extLst>
                    <a:ext uri="{FF2B5EF4-FFF2-40B4-BE49-F238E27FC236}">
                      <a16:creationId xmlns:a16="http://schemas.microsoft.com/office/drawing/2014/main" id="{708143A8-5C1E-85D0-58B7-0B167E9A68CB}"/>
                    </a:ext>
                  </a:extLst>
                </p14:cNvPr>
                <p14:cNvContentPartPr/>
                <p14:nvPr/>
              </p14:nvContentPartPr>
              <p14:xfrm>
                <a:off x="10177800" y="3243480"/>
                <a:ext cx="272520" cy="231480"/>
              </p14:xfrm>
            </p:contentPart>
          </mc:Choice>
          <mc:Fallback xmlns="">
            <p:pic>
              <p:nvPicPr>
                <p:cNvPr id="55" name="Ink 54">
                  <a:extLst>
                    <a:ext uri="{FF2B5EF4-FFF2-40B4-BE49-F238E27FC236}">
                      <a16:creationId xmlns:a16="http://schemas.microsoft.com/office/drawing/2014/main" id="{708143A8-5C1E-85D0-58B7-0B167E9A68CB}"/>
                    </a:ext>
                  </a:extLst>
                </p:cNvPr>
                <p:cNvPicPr/>
                <p:nvPr/>
              </p:nvPicPr>
              <p:blipFill>
                <a:blip r:embed="rId42"/>
                <a:stretch>
                  <a:fillRect/>
                </a:stretch>
              </p:blipFill>
              <p:spPr>
                <a:xfrm>
                  <a:off x="10171680" y="3237360"/>
                  <a:ext cx="284760" cy="2437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56" name="Ink 55">
                  <a:extLst>
                    <a:ext uri="{FF2B5EF4-FFF2-40B4-BE49-F238E27FC236}">
                      <a16:creationId xmlns:a16="http://schemas.microsoft.com/office/drawing/2014/main" id="{3A39834A-0E2E-FF74-A992-F3BAB71F3B70}"/>
                    </a:ext>
                  </a:extLst>
                </p14:cNvPr>
                <p14:cNvContentPartPr/>
                <p14:nvPr/>
              </p14:nvContentPartPr>
              <p14:xfrm>
                <a:off x="10109760" y="3221880"/>
                <a:ext cx="231840" cy="236160"/>
              </p14:xfrm>
            </p:contentPart>
          </mc:Choice>
          <mc:Fallback xmlns="">
            <p:pic>
              <p:nvPicPr>
                <p:cNvPr id="56" name="Ink 55">
                  <a:extLst>
                    <a:ext uri="{FF2B5EF4-FFF2-40B4-BE49-F238E27FC236}">
                      <a16:creationId xmlns:a16="http://schemas.microsoft.com/office/drawing/2014/main" id="{3A39834A-0E2E-FF74-A992-F3BAB71F3B70}"/>
                    </a:ext>
                  </a:extLst>
                </p:cNvPr>
                <p:cNvPicPr/>
                <p:nvPr/>
              </p:nvPicPr>
              <p:blipFill>
                <a:blip r:embed="rId44"/>
                <a:stretch>
                  <a:fillRect/>
                </a:stretch>
              </p:blipFill>
              <p:spPr>
                <a:xfrm>
                  <a:off x="10103640" y="3215760"/>
                  <a:ext cx="244080" cy="248400"/>
                </a:xfrm>
                <a:prstGeom prst="rect">
                  <a:avLst/>
                </a:prstGeom>
              </p:spPr>
            </p:pic>
          </mc:Fallback>
        </mc:AlternateContent>
      </p:grpSp>
      <p:grpSp>
        <p:nvGrpSpPr>
          <p:cNvPr id="68" name="Group 67">
            <a:extLst>
              <a:ext uri="{FF2B5EF4-FFF2-40B4-BE49-F238E27FC236}">
                <a16:creationId xmlns:a16="http://schemas.microsoft.com/office/drawing/2014/main" id="{A74306D4-8A6D-E641-92A3-2540C5344C2D}"/>
              </a:ext>
            </a:extLst>
          </p:cNvPr>
          <p:cNvGrpSpPr/>
          <p:nvPr/>
        </p:nvGrpSpPr>
        <p:grpSpPr>
          <a:xfrm>
            <a:off x="10776840" y="3243480"/>
            <a:ext cx="216360" cy="198000"/>
            <a:chOff x="10776840" y="3243480"/>
            <a:chExt cx="216360" cy="198000"/>
          </a:xfrm>
        </p:grpSpPr>
        <mc:AlternateContent xmlns:mc="http://schemas.openxmlformats.org/markup-compatibility/2006" xmlns:p14="http://schemas.microsoft.com/office/powerpoint/2010/main">
          <mc:Choice Requires="p14">
            <p:contentPart p14:bwMode="auto" r:id="rId45">
              <p14:nvContentPartPr>
                <p14:cNvPr id="57" name="Ink 56">
                  <a:extLst>
                    <a:ext uri="{FF2B5EF4-FFF2-40B4-BE49-F238E27FC236}">
                      <a16:creationId xmlns:a16="http://schemas.microsoft.com/office/drawing/2014/main" id="{F507FCB8-5DFA-2874-D0E9-594DD590A2F1}"/>
                    </a:ext>
                  </a:extLst>
                </p14:cNvPr>
                <p14:cNvContentPartPr/>
                <p14:nvPr/>
              </p14:nvContentPartPr>
              <p14:xfrm>
                <a:off x="10776840" y="3254640"/>
                <a:ext cx="216360" cy="153360"/>
              </p14:xfrm>
            </p:contentPart>
          </mc:Choice>
          <mc:Fallback xmlns="">
            <p:pic>
              <p:nvPicPr>
                <p:cNvPr id="57" name="Ink 56">
                  <a:extLst>
                    <a:ext uri="{FF2B5EF4-FFF2-40B4-BE49-F238E27FC236}">
                      <a16:creationId xmlns:a16="http://schemas.microsoft.com/office/drawing/2014/main" id="{F507FCB8-5DFA-2874-D0E9-594DD590A2F1}"/>
                    </a:ext>
                  </a:extLst>
                </p:cNvPr>
                <p:cNvPicPr/>
                <p:nvPr/>
              </p:nvPicPr>
              <p:blipFill>
                <a:blip r:embed="rId46"/>
                <a:stretch>
                  <a:fillRect/>
                </a:stretch>
              </p:blipFill>
              <p:spPr>
                <a:xfrm>
                  <a:off x="10770720" y="3248520"/>
                  <a:ext cx="228600" cy="1656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58" name="Ink 57">
                  <a:extLst>
                    <a:ext uri="{FF2B5EF4-FFF2-40B4-BE49-F238E27FC236}">
                      <a16:creationId xmlns:a16="http://schemas.microsoft.com/office/drawing/2014/main" id="{6E770FE3-0BFF-D79B-8BFE-B68DB57E0056}"/>
                    </a:ext>
                  </a:extLst>
                </p14:cNvPr>
                <p14:cNvContentPartPr/>
                <p14:nvPr/>
              </p14:nvContentPartPr>
              <p14:xfrm>
                <a:off x="10839120" y="3243480"/>
                <a:ext cx="101160" cy="198000"/>
              </p14:xfrm>
            </p:contentPart>
          </mc:Choice>
          <mc:Fallback xmlns="">
            <p:pic>
              <p:nvPicPr>
                <p:cNvPr id="58" name="Ink 57">
                  <a:extLst>
                    <a:ext uri="{FF2B5EF4-FFF2-40B4-BE49-F238E27FC236}">
                      <a16:creationId xmlns:a16="http://schemas.microsoft.com/office/drawing/2014/main" id="{6E770FE3-0BFF-D79B-8BFE-B68DB57E0056}"/>
                    </a:ext>
                  </a:extLst>
                </p:cNvPr>
                <p:cNvPicPr/>
                <p:nvPr/>
              </p:nvPicPr>
              <p:blipFill>
                <a:blip r:embed="rId48"/>
                <a:stretch>
                  <a:fillRect/>
                </a:stretch>
              </p:blipFill>
              <p:spPr>
                <a:xfrm>
                  <a:off x="10833000" y="3237360"/>
                  <a:ext cx="113400" cy="210240"/>
                </a:xfrm>
                <a:prstGeom prst="rect">
                  <a:avLst/>
                </a:prstGeom>
              </p:spPr>
            </p:pic>
          </mc:Fallback>
        </mc:AlternateContent>
      </p:grpSp>
      <p:grpSp>
        <p:nvGrpSpPr>
          <p:cNvPr id="67" name="Group 66">
            <a:extLst>
              <a:ext uri="{FF2B5EF4-FFF2-40B4-BE49-F238E27FC236}">
                <a16:creationId xmlns:a16="http://schemas.microsoft.com/office/drawing/2014/main" id="{BA01C9A5-AB6D-7D4F-B816-D56C00312F7F}"/>
              </a:ext>
            </a:extLst>
          </p:cNvPr>
          <p:cNvGrpSpPr/>
          <p:nvPr/>
        </p:nvGrpSpPr>
        <p:grpSpPr>
          <a:xfrm>
            <a:off x="8988720" y="3820560"/>
            <a:ext cx="180360" cy="273600"/>
            <a:chOff x="8988720" y="3820560"/>
            <a:chExt cx="180360" cy="273600"/>
          </a:xfrm>
        </p:grpSpPr>
        <mc:AlternateContent xmlns:mc="http://schemas.openxmlformats.org/markup-compatibility/2006" xmlns:p14="http://schemas.microsoft.com/office/powerpoint/2010/main">
          <mc:Choice Requires="p14">
            <p:contentPart p14:bwMode="auto" r:id="rId49">
              <p14:nvContentPartPr>
                <p14:cNvPr id="59" name="Ink 58">
                  <a:extLst>
                    <a:ext uri="{FF2B5EF4-FFF2-40B4-BE49-F238E27FC236}">
                      <a16:creationId xmlns:a16="http://schemas.microsoft.com/office/drawing/2014/main" id="{DEFC1C0C-7EE2-3886-D06D-0B043E6BDB29}"/>
                    </a:ext>
                  </a:extLst>
                </p14:cNvPr>
                <p14:cNvContentPartPr/>
                <p14:nvPr/>
              </p14:nvContentPartPr>
              <p14:xfrm>
                <a:off x="9034800" y="3853320"/>
                <a:ext cx="134280" cy="240840"/>
              </p14:xfrm>
            </p:contentPart>
          </mc:Choice>
          <mc:Fallback xmlns="">
            <p:pic>
              <p:nvPicPr>
                <p:cNvPr id="59" name="Ink 58">
                  <a:extLst>
                    <a:ext uri="{FF2B5EF4-FFF2-40B4-BE49-F238E27FC236}">
                      <a16:creationId xmlns:a16="http://schemas.microsoft.com/office/drawing/2014/main" id="{DEFC1C0C-7EE2-3886-D06D-0B043E6BDB29}"/>
                    </a:ext>
                  </a:extLst>
                </p:cNvPr>
                <p:cNvPicPr/>
                <p:nvPr/>
              </p:nvPicPr>
              <p:blipFill>
                <a:blip r:embed="rId50"/>
                <a:stretch>
                  <a:fillRect/>
                </a:stretch>
              </p:blipFill>
              <p:spPr>
                <a:xfrm>
                  <a:off x="9028680" y="3847200"/>
                  <a:ext cx="14652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60" name="Ink 59">
                  <a:extLst>
                    <a:ext uri="{FF2B5EF4-FFF2-40B4-BE49-F238E27FC236}">
                      <a16:creationId xmlns:a16="http://schemas.microsoft.com/office/drawing/2014/main" id="{95430DD3-82E0-7438-1B2C-A1D62A218E34}"/>
                    </a:ext>
                  </a:extLst>
                </p14:cNvPr>
                <p14:cNvContentPartPr/>
                <p14:nvPr/>
              </p14:nvContentPartPr>
              <p14:xfrm>
                <a:off x="8988720" y="3820560"/>
                <a:ext cx="111600" cy="251280"/>
              </p14:xfrm>
            </p:contentPart>
          </mc:Choice>
          <mc:Fallback xmlns="">
            <p:pic>
              <p:nvPicPr>
                <p:cNvPr id="60" name="Ink 59">
                  <a:extLst>
                    <a:ext uri="{FF2B5EF4-FFF2-40B4-BE49-F238E27FC236}">
                      <a16:creationId xmlns:a16="http://schemas.microsoft.com/office/drawing/2014/main" id="{95430DD3-82E0-7438-1B2C-A1D62A218E34}"/>
                    </a:ext>
                  </a:extLst>
                </p:cNvPr>
                <p:cNvPicPr/>
                <p:nvPr/>
              </p:nvPicPr>
              <p:blipFill>
                <a:blip r:embed="rId52"/>
                <a:stretch>
                  <a:fillRect/>
                </a:stretch>
              </p:blipFill>
              <p:spPr>
                <a:xfrm>
                  <a:off x="8982600" y="3814440"/>
                  <a:ext cx="123840" cy="263520"/>
                </a:xfrm>
                <a:prstGeom prst="rect">
                  <a:avLst/>
                </a:prstGeom>
              </p:spPr>
            </p:pic>
          </mc:Fallback>
        </mc:AlternateContent>
      </p:grpSp>
      <p:grpSp>
        <p:nvGrpSpPr>
          <p:cNvPr id="65" name="Group 64">
            <a:extLst>
              <a:ext uri="{FF2B5EF4-FFF2-40B4-BE49-F238E27FC236}">
                <a16:creationId xmlns:a16="http://schemas.microsoft.com/office/drawing/2014/main" id="{94F0B36A-1894-74F0-42BF-A713D15D14EB}"/>
              </a:ext>
            </a:extLst>
          </p:cNvPr>
          <p:cNvGrpSpPr/>
          <p:nvPr/>
        </p:nvGrpSpPr>
        <p:grpSpPr>
          <a:xfrm>
            <a:off x="10145040" y="3722640"/>
            <a:ext cx="229320" cy="201600"/>
            <a:chOff x="10145040" y="3722640"/>
            <a:chExt cx="229320" cy="201600"/>
          </a:xfrm>
        </p:grpSpPr>
        <mc:AlternateContent xmlns:mc="http://schemas.openxmlformats.org/markup-compatibility/2006" xmlns:p14="http://schemas.microsoft.com/office/powerpoint/2010/main">
          <mc:Choice Requires="p14">
            <p:contentPart p14:bwMode="auto" r:id="rId53">
              <p14:nvContentPartPr>
                <p14:cNvPr id="63" name="Ink 62">
                  <a:extLst>
                    <a:ext uri="{FF2B5EF4-FFF2-40B4-BE49-F238E27FC236}">
                      <a16:creationId xmlns:a16="http://schemas.microsoft.com/office/drawing/2014/main" id="{89C99CA2-27FB-ED81-17E9-7C0FF28D9A55}"/>
                    </a:ext>
                  </a:extLst>
                </p14:cNvPr>
                <p14:cNvContentPartPr/>
                <p14:nvPr/>
              </p14:nvContentPartPr>
              <p14:xfrm>
                <a:off x="10145040" y="3722640"/>
                <a:ext cx="222480" cy="145800"/>
              </p14:xfrm>
            </p:contentPart>
          </mc:Choice>
          <mc:Fallback xmlns="">
            <p:pic>
              <p:nvPicPr>
                <p:cNvPr id="63" name="Ink 62">
                  <a:extLst>
                    <a:ext uri="{FF2B5EF4-FFF2-40B4-BE49-F238E27FC236}">
                      <a16:creationId xmlns:a16="http://schemas.microsoft.com/office/drawing/2014/main" id="{89C99CA2-27FB-ED81-17E9-7C0FF28D9A55}"/>
                    </a:ext>
                  </a:extLst>
                </p:cNvPr>
                <p:cNvPicPr/>
                <p:nvPr/>
              </p:nvPicPr>
              <p:blipFill>
                <a:blip r:embed="rId54"/>
                <a:stretch>
                  <a:fillRect/>
                </a:stretch>
              </p:blipFill>
              <p:spPr>
                <a:xfrm>
                  <a:off x="10138920" y="3716520"/>
                  <a:ext cx="234720" cy="15804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64" name="Ink 63">
                  <a:extLst>
                    <a:ext uri="{FF2B5EF4-FFF2-40B4-BE49-F238E27FC236}">
                      <a16:creationId xmlns:a16="http://schemas.microsoft.com/office/drawing/2014/main" id="{3787CE99-242A-8CD7-8E84-5AAF69A1BB44}"/>
                    </a:ext>
                  </a:extLst>
                </p14:cNvPr>
                <p14:cNvContentPartPr/>
                <p14:nvPr/>
              </p14:nvContentPartPr>
              <p14:xfrm>
                <a:off x="10209480" y="3744600"/>
                <a:ext cx="164880" cy="179640"/>
              </p14:xfrm>
            </p:contentPart>
          </mc:Choice>
          <mc:Fallback xmlns="">
            <p:pic>
              <p:nvPicPr>
                <p:cNvPr id="64" name="Ink 63">
                  <a:extLst>
                    <a:ext uri="{FF2B5EF4-FFF2-40B4-BE49-F238E27FC236}">
                      <a16:creationId xmlns:a16="http://schemas.microsoft.com/office/drawing/2014/main" id="{3787CE99-242A-8CD7-8E84-5AAF69A1BB44}"/>
                    </a:ext>
                  </a:extLst>
                </p:cNvPr>
                <p:cNvPicPr/>
                <p:nvPr/>
              </p:nvPicPr>
              <p:blipFill>
                <a:blip r:embed="rId56"/>
                <a:stretch>
                  <a:fillRect/>
                </a:stretch>
              </p:blipFill>
              <p:spPr>
                <a:xfrm>
                  <a:off x="10203360" y="3738480"/>
                  <a:ext cx="177120" cy="191880"/>
                </a:xfrm>
                <a:prstGeom prst="rect">
                  <a:avLst/>
                </a:prstGeom>
              </p:spPr>
            </p:pic>
          </mc:Fallback>
        </mc:AlternateContent>
      </p:grpSp>
      <p:grpSp>
        <p:nvGrpSpPr>
          <p:cNvPr id="74" name="Group 73">
            <a:extLst>
              <a:ext uri="{FF2B5EF4-FFF2-40B4-BE49-F238E27FC236}">
                <a16:creationId xmlns:a16="http://schemas.microsoft.com/office/drawing/2014/main" id="{CD80DA20-29E9-62AE-3635-77EBAF819F77}"/>
              </a:ext>
            </a:extLst>
          </p:cNvPr>
          <p:cNvGrpSpPr/>
          <p:nvPr/>
        </p:nvGrpSpPr>
        <p:grpSpPr>
          <a:xfrm>
            <a:off x="9492000" y="3874920"/>
            <a:ext cx="260640" cy="213120"/>
            <a:chOff x="9492000" y="3874920"/>
            <a:chExt cx="260640" cy="213120"/>
          </a:xfrm>
        </p:grpSpPr>
        <mc:AlternateContent xmlns:mc="http://schemas.openxmlformats.org/markup-compatibility/2006" xmlns:p14="http://schemas.microsoft.com/office/powerpoint/2010/main">
          <mc:Choice Requires="p14">
            <p:contentPart p14:bwMode="auto" r:id="rId57">
              <p14:nvContentPartPr>
                <p14:cNvPr id="61" name="Ink 60">
                  <a:extLst>
                    <a:ext uri="{FF2B5EF4-FFF2-40B4-BE49-F238E27FC236}">
                      <a16:creationId xmlns:a16="http://schemas.microsoft.com/office/drawing/2014/main" id="{023944EF-A16C-58B5-B934-80771A27A8EF}"/>
                    </a:ext>
                  </a:extLst>
                </p14:cNvPr>
                <p14:cNvContentPartPr/>
                <p14:nvPr/>
              </p14:nvContentPartPr>
              <p14:xfrm>
                <a:off x="9492000" y="3874920"/>
                <a:ext cx="147240" cy="119160"/>
              </p14:xfrm>
            </p:contentPart>
          </mc:Choice>
          <mc:Fallback xmlns="">
            <p:pic>
              <p:nvPicPr>
                <p:cNvPr id="61" name="Ink 60">
                  <a:extLst>
                    <a:ext uri="{FF2B5EF4-FFF2-40B4-BE49-F238E27FC236}">
                      <a16:creationId xmlns:a16="http://schemas.microsoft.com/office/drawing/2014/main" id="{023944EF-A16C-58B5-B934-80771A27A8EF}"/>
                    </a:ext>
                  </a:extLst>
                </p:cNvPr>
                <p:cNvPicPr/>
                <p:nvPr/>
              </p:nvPicPr>
              <p:blipFill>
                <a:blip r:embed="rId58"/>
                <a:stretch>
                  <a:fillRect/>
                </a:stretch>
              </p:blipFill>
              <p:spPr>
                <a:xfrm>
                  <a:off x="9485880" y="3868800"/>
                  <a:ext cx="159480" cy="13140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62" name="Ink 61">
                  <a:extLst>
                    <a:ext uri="{FF2B5EF4-FFF2-40B4-BE49-F238E27FC236}">
                      <a16:creationId xmlns:a16="http://schemas.microsoft.com/office/drawing/2014/main" id="{A874C564-C54F-8198-84AF-E84D669554E7}"/>
                    </a:ext>
                  </a:extLst>
                </p14:cNvPr>
                <p14:cNvContentPartPr/>
                <p14:nvPr/>
              </p14:nvContentPartPr>
              <p14:xfrm>
                <a:off x="9539160" y="3874920"/>
                <a:ext cx="105480" cy="213120"/>
              </p14:xfrm>
            </p:contentPart>
          </mc:Choice>
          <mc:Fallback xmlns="">
            <p:pic>
              <p:nvPicPr>
                <p:cNvPr id="62" name="Ink 61">
                  <a:extLst>
                    <a:ext uri="{FF2B5EF4-FFF2-40B4-BE49-F238E27FC236}">
                      <a16:creationId xmlns:a16="http://schemas.microsoft.com/office/drawing/2014/main" id="{A874C564-C54F-8198-84AF-E84D669554E7}"/>
                    </a:ext>
                  </a:extLst>
                </p:cNvPr>
                <p:cNvPicPr/>
                <p:nvPr/>
              </p:nvPicPr>
              <p:blipFill>
                <a:blip r:embed="rId60"/>
                <a:stretch>
                  <a:fillRect/>
                </a:stretch>
              </p:blipFill>
              <p:spPr>
                <a:xfrm>
                  <a:off x="9533040" y="3868800"/>
                  <a:ext cx="117720" cy="22536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70" name="Ink 69">
                  <a:extLst>
                    <a:ext uri="{FF2B5EF4-FFF2-40B4-BE49-F238E27FC236}">
                      <a16:creationId xmlns:a16="http://schemas.microsoft.com/office/drawing/2014/main" id="{E01F8773-6A08-455B-E60B-44683C903928}"/>
                    </a:ext>
                  </a:extLst>
                </p14:cNvPr>
                <p14:cNvContentPartPr/>
                <p14:nvPr/>
              </p14:nvContentPartPr>
              <p14:xfrm>
                <a:off x="9655440" y="3951600"/>
                <a:ext cx="97200" cy="52920"/>
              </p14:xfrm>
            </p:contentPart>
          </mc:Choice>
          <mc:Fallback xmlns="">
            <p:pic>
              <p:nvPicPr>
                <p:cNvPr id="70" name="Ink 69">
                  <a:extLst>
                    <a:ext uri="{FF2B5EF4-FFF2-40B4-BE49-F238E27FC236}">
                      <a16:creationId xmlns:a16="http://schemas.microsoft.com/office/drawing/2014/main" id="{E01F8773-6A08-455B-E60B-44683C903928}"/>
                    </a:ext>
                  </a:extLst>
                </p:cNvPr>
                <p:cNvPicPr/>
                <p:nvPr/>
              </p:nvPicPr>
              <p:blipFill>
                <a:blip r:embed="rId62"/>
                <a:stretch>
                  <a:fillRect/>
                </a:stretch>
              </p:blipFill>
              <p:spPr>
                <a:xfrm>
                  <a:off x="9649320" y="3945480"/>
                  <a:ext cx="109440" cy="65160"/>
                </a:xfrm>
                <a:prstGeom prst="rect">
                  <a:avLst/>
                </a:prstGeom>
              </p:spPr>
            </p:pic>
          </mc:Fallback>
        </mc:AlternateContent>
      </p:grpSp>
      <p:grpSp>
        <p:nvGrpSpPr>
          <p:cNvPr id="73" name="Group 72">
            <a:extLst>
              <a:ext uri="{FF2B5EF4-FFF2-40B4-BE49-F238E27FC236}">
                <a16:creationId xmlns:a16="http://schemas.microsoft.com/office/drawing/2014/main" id="{EDB7CCA3-D3F5-0762-ACAA-059EFF77AB9B}"/>
              </a:ext>
            </a:extLst>
          </p:cNvPr>
          <p:cNvGrpSpPr/>
          <p:nvPr/>
        </p:nvGrpSpPr>
        <p:grpSpPr>
          <a:xfrm>
            <a:off x="10673880" y="3755040"/>
            <a:ext cx="342720" cy="207720"/>
            <a:chOff x="10673880" y="3755040"/>
            <a:chExt cx="342720" cy="207720"/>
          </a:xfrm>
        </p:grpSpPr>
        <mc:AlternateContent xmlns:mc="http://schemas.openxmlformats.org/markup-compatibility/2006" xmlns:p14="http://schemas.microsoft.com/office/powerpoint/2010/main">
          <mc:Choice Requires="p14">
            <p:contentPart p14:bwMode="auto" r:id="rId63">
              <p14:nvContentPartPr>
                <p14:cNvPr id="71" name="Ink 70">
                  <a:extLst>
                    <a:ext uri="{FF2B5EF4-FFF2-40B4-BE49-F238E27FC236}">
                      <a16:creationId xmlns:a16="http://schemas.microsoft.com/office/drawing/2014/main" id="{AEFA6D07-7968-967D-065E-F76A475E67C2}"/>
                    </a:ext>
                  </a:extLst>
                </p14:cNvPr>
                <p14:cNvContentPartPr/>
                <p14:nvPr/>
              </p14:nvContentPartPr>
              <p14:xfrm>
                <a:off x="10852800" y="3766200"/>
                <a:ext cx="156960" cy="92520"/>
              </p14:xfrm>
            </p:contentPart>
          </mc:Choice>
          <mc:Fallback xmlns="">
            <p:pic>
              <p:nvPicPr>
                <p:cNvPr id="71" name="Ink 70">
                  <a:extLst>
                    <a:ext uri="{FF2B5EF4-FFF2-40B4-BE49-F238E27FC236}">
                      <a16:creationId xmlns:a16="http://schemas.microsoft.com/office/drawing/2014/main" id="{AEFA6D07-7968-967D-065E-F76A475E67C2}"/>
                    </a:ext>
                  </a:extLst>
                </p:cNvPr>
                <p:cNvPicPr/>
                <p:nvPr/>
              </p:nvPicPr>
              <p:blipFill>
                <a:blip r:embed="rId64"/>
                <a:stretch>
                  <a:fillRect/>
                </a:stretch>
              </p:blipFill>
              <p:spPr>
                <a:xfrm>
                  <a:off x="10846680" y="3760080"/>
                  <a:ext cx="169200" cy="10476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72" name="Ink 71">
                  <a:extLst>
                    <a:ext uri="{FF2B5EF4-FFF2-40B4-BE49-F238E27FC236}">
                      <a16:creationId xmlns:a16="http://schemas.microsoft.com/office/drawing/2014/main" id="{60BB2939-6DBF-1A9A-EB75-F649BAF9034E}"/>
                    </a:ext>
                  </a:extLst>
                </p14:cNvPr>
                <p14:cNvContentPartPr/>
                <p14:nvPr/>
              </p14:nvContentPartPr>
              <p14:xfrm>
                <a:off x="10673880" y="3755040"/>
                <a:ext cx="342720" cy="207720"/>
              </p14:xfrm>
            </p:contentPart>
          </mc:Choice>
          <mc:Fallback xmlns="">
            <p:pic>
              <p:nvPicPr>
                <p:cNvPr id="72" name="Ink 71">
                  <a:extLst>
                    <a:ext uri="{FF2B5EF4-FFF2-40B4-BE49-F238E27FC236}">
                      <a16:creationId xmlns:a16="http://schemas.microsoft.com/office/drawing/2014/main" id="{60BB2939-6DBF-1A9A-EB75-F649BAF9034E}"/>
                    </a:ext>
                  </a:extLst>
                </p:cNvPr>
                <p:cNvPicPr/>
                <p:nvPr/>
              </p:nvPicPr>
              <p:blipFill>
                <a:blip r:embed="rId66"/>
                <a:stretch>
                  <a:fillRect/>
                </a:stretch>
              </p:blipFill>
              <p:spPr>
                <a:xfrm>
                  <a:off x="10667760" y="3748920"/>
                  <a:ext cx="354960" cy="219960"/>
                </a:xfrm>
                <a:prstGeom prst="rect">
                  <a:avLst/>
                </a:prstGeom>
              </p:spPr>
            </p:pic>
          </mc:Fallback>
        </mc:AlternateContent>
      </p:grpSp>
      <p:grpSp>
        <p:nvGrpSpPr>
          <p:cNvPr id="80" name="Group 79">
            <a:extLst>
              <a:ext uri="{FF2B5EF4-FFF2-40B4-BE49-F238E27FC236}">
                <a16:creationId xmlns:a16="http://schemas.microsoft.com/office/drawing/2014/main" id="{F8EFB2A3-E6A1-B4E7-BE86-0829F9FF4E61}"/>
              </a:ext>
            </a:extLst>
          </p:cNvPr>
          <p:cNvGrpSpPr/>
          <p:nvPr/>
        </p:nvGrpSpPr>
        <p:grpSpPr>
          <a:xfrm>
            <a:off x="9044880" y="4386480"/>
            <a:ext cx="153720" cy="191160"/>
            <a:chOff x="9044880" y="4386480"/>
            <a:chExt cx="153720" cy="191160"/>
          </a:xfrm>
        </p:grpSpPr>
        <mc:AlternateContent xmlns:mc="http://schemas.openxmlformats.org/markup-compatibility/2006" xmlns:p14="http://schemas.microsoft.com/office/powerpoint/2010/main">
          <mc:Choice Requires="p14">
            <p:contentPart p14:bwMode="auto" r:id="rId67">
              <p14:nvContentPartPr>
                <p14:cNvPr id="75" name="Ink 74">
                  <a:extLst>
                    <a:ext uri="{FF2B5EF4-FFF2-40B4-BE49-F238E27FC236}">
                      <a16:creationId xmlns:a16="http://schemas.microsoft.com/office/drawing/2014/main" id="{C1FF9D68-5E97-A196-7407-95D3205FB39B}"/>
                    </a:ext>
                  </a:extLst>
                </p14:cNvPr>
                <p14:cNvContentPartPr/>
                <p14:nvPr/>
              </p14:nvContentPartPr>
              <p14:xfrm>
                <a:off x="9089520" y="4419240"/>
                <a:ext cx="62640" cy="118440"/>
              </p14:xfrm>
            </p:contentPart>
          </mc:Choice>
          <mc:Fallback xmlns="">
            <p:pic>
              <p:nvPicPr>
                <p:cNvPr id="75" name="Ink 74">
                  <a:extLst>
                    <a:ext uri="{FF2B5EF4-FFF2-40B4-BE49-F238E27FC236}">
                      <a16:creationId xmlns:a16="http://schemas.microsoft.com/office/drawing/2014/main" id="{C1FF9D68-5E97-A196-7407-95D3205FB39B}"/>
                    </a:ext>
                  </a:extLst>
                </p:cNvPr>
                <p:cNvPicPr/>
                <p:nvPr/>
              </p:nvPicPr>
              <p:blipFill>
                <a:blip r:embed="rId68"/>
                <a:stretch>
                  <a:fillRect/>
                </a:stretch>
              </p:blipFill>
              <p:spPr>
                <a:xfrm>
                  <a:off x="9083400" y="4413120"/>
                  <a:ext cx="74880" cy="13068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76" name="Ink 75">
                  <a:extLst>
                    <a:ext uri="{FF2B5EF4-FFF2-40B4-BE49-F238E27FC236}">
                      <a16:creationId xmlns:a16="http://schemas.microsoft.com/office/drawing/2014/main" id="{47566AE5-981A-F8BF-7F99-21148B1CE3D8}"/>
                    </a:ext>
                  </a:extLst>
                </p14:cNvPr>
                <p14:cNvContentPartPr/>
                <p14:nvPr/>
              </p14:nvContentPartPr>
              <p14:xfrm>
                <a:off x="9044880" y="4386480"/>
                <a:ext cx="153720" cy="191160"/>
              </p14:xfrm>
            </p:contentPart>
          </mc:Choice>
          <mc:Fallback xmlns="">
            <p:pic>
              <p:nvPicPr>
                <p:cNvPr id="76" name="Ink 75">
                  <a:extLst>
                    <a:ext uri="{FF2B5EF4-FFF2-40B4-BE49-F238E27FC236}">
                      <a16:creationId xmlns:a16="http://schemas.microsoft.com/office/drawing/2014/main" id="{47566AE5-981A-F8BF-7F99-21148B1CE3D8}"/>
                    </a:ext>
                  </a:extLst>
                </p:cNvPr>
                <p:cNvPicPr/>
                <p:nvPr/>
              </p:nvPicPr>
              <p:blipFill>
                <a:blip r:embed="rId70"/>
                <a:stretch>
                  <a:fillRect/>
                </a:stretch>
              </p:blipFill>
              <p:spPr>
                <a:xfrm>
                  <a:off x="9038760" y="4380360"/>
                  <a:ext cx="165960" cy="203400"/>
                </a:xfrm>
                <a:prstGeom prst="rect">
                  <a:avLst/>
                </a:prstGeom>
              </p:spPr>
            </p:pic>
          </mc:Fallback>
        </mc:AlternateContent>
      </p:grpSp>
      <p:grpSp>
        <p:nvGrpSpPr>
          <p:cNvPr id="79" name="Group 78">
            <a:extLst>
              <a:ext uri="{FF2B5EF4-FFF2-40B4-BE49-F238E27FC236}">
                <a16:creationId xmlns:a16="http://schemas.microsoft.com/office/drawing/2014/main" id="{2CE6C145-7478-45EB-F15C-C2AE8AB4C6E1}"/>
              </a:ext>
            </a:extLst>
          </p:cNvPr>
          <p:cNvGrpSpPr/>
          <p:nvPr/>
        </p:nvGrpSpPr>
        <p:grpSpPr>
          <a:xfrm>
            <a:off x="9470400" y="4321680"/>
            <a:ext cx="169560" cy="174240"/>
            <a:chOff x="9470400" y="4321680"/>
            <a:chExt cx="169560" cy="174240"/>
          </a:xfrm>
        </p:grpSpPr>
        <mc:AlternateContent xmlns:mc="http://schemas.openxmlformats.org/markup-compatibility/2006" xmlns:p14="http://schemas.microsoft.com/office/powerpoint/2010/main">
          <mc:Choice Requires="p14">
            <p:contentPart p14:bwMode="auto" r:id="rId71">
              <p14:nvContentPartPr>
                <p14:cNvPr id="77" name="Ink 76">
                  <a:extLst>
                    <a:ext uri="{FF2B5EF4-FFF2-40B4-BE49-F238E27FC236}">
                      <a16:creationId xmlns:a16="http://schemas.microsoft.com/office/drawing/2014/main" id="{156939F9-620B-6D1F-60F5-C0819D6F6566}"/>
                    </a:ext>
                  </a:extLst>
                </p14:cNvPr>
                <p14:cNvContentPartPr/>
                <p14:nvPr/>
              </p14:nvContentPartPr>
              <p14:xfrm>
                <a:off x="9470400" y="4375320"/>
                <a:ext cx="169560" cy="103320"/>
              </p14:xfrm>
            </p:contentPart>
          </mc:Choice>
          <mc:Fallback xmlns="">
            <p:pic>
              <p:nvPicPr>
                <p:cNvPr id="77" name="Ink 76">
                  <a:extLst>
                    <a:ext uri="{FF2B5EF4-FFF2-40B4-BE49-F238E27FC236}">
                      <a16:creationId xmlns:a16="http://schemas.microsoft.com/office/drawing/2014/main" id="{156939F9-620B-6D1F-60F5-C0819D6F6566}"/>
                    </a:ext>
                  </a:extLst>
                </p:cNvPr>
                <p:cNvPicPr/>
                <p:nvPr/>
              </p:nvPicPr>
              <p:blipFill>
                <a:blip r:embed="rId72"/>
                <a:stretch>
                  <a:fillRect/>
                </a:stretch>
              </p:blipFill>
              <p:spPr>
                <a:xfrm>
                  <a:off x="9464280" y="4369200"/>
                  <a:ext cx="181800" cy="11556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78" name="Ink 77">
                  <a:extLst>
                    <a:ext uri="{FF2B5EF4-FFF2-40B4-BE49-F238E27FC236}">
                      <a16:creationId xmlns:a16="http://schemas.microsoft.com/office/drawing/2014/main" id="{F9FDB54E-AA3E-52FC-E4F4-E35EA19C4E41}"/>
                    </a:ext>
                  </a:extLst>
                </p14:cNvPr>
                <p14:cNvContentPartPr/>
                <p14:nvPr/>
              </p14:nvContentPartPr>
              <p14:xfrm>
                <a:off x="9500640" y="4321680"/>
                <a:ext cx="133200" cy="174240"/>
              </p14:xfrm>
            </p:contentPart>
          </mc:Choice>
          <mc:Fallback xmlns="">
            <p:pic>
              <p:nvPicPr>
                <p:cNvPr id="78" name="Ink 77">
                  <a:extLst>
                    <a:ext uri="{FF2B5EF4-FFF2-40B4-BE49-F238E27FC236}">
                      <a16:creationId xmlns:a16="http://schemas.microsoft.com/office/drawing/2014/main" id="{F9FDB54E-AA3E-52FC-E4F4-E35EA19C4E41}"/>
                    </a:ext>
                  </a:extLst>
                </p:cNvPr>
                <p:cNvPicPr/>
                <p:nvPr/>
              </p:nvPicPr>
              <p:blipFill>
                <a:blip r:embed="rId74"/>
                <a:stretch>
                  <a:fillRect/>
                </a:stretch>
              </p:blipFill>
              <p:spPr>
                <a:xfrm>
                  <a:off x="9494520" y="4315560"/>
                  <a:ext cx="145440" cy="186480"/>
                </a:xfrm>
                <a:prstGeom prst="rect">
                  <a:avLst/>
                </a:prstGeom>
              </p:spPr>
            </p:pic>
          </mc:Fallback>
        </mc:AlternateContent>
      </p:grpSp>
      <p:grpSp>
        <p:nvGrpSpPr>
          <p:cNvPr id="84" name="Group 83">
            <a:extLst>
              <a:ext uri="{FF2B5EF4-FFF2-40B4-BE49-F238E27FC236}">
                <a16:creationId xmlns:a16="http://schemas.microsoft.com/office/drawing/2014/main" id="{9D657D30-D19C-D8A0-48B8-F1AB3B52C461}"/>
              </a:ext>
            </a:extLst>
          </p:cNvPr>
          <p:cNvGrpSpPr/>
          <p:nvPr/>
        </p:nvGrpSpPr>
        <p:grpSpPr>
          <a:xfrm>
            <a:off x="10251960" y="4234200"/>
            <a:ext cx="111240" cy="217440"/>
            <a:chOff x="10251960" y="4234200"/>
            <a:chExt cx="111240" cy="217440"/>
          </a:xfrm>
        </p:grpSpPr>
        <mc:AlternateContent xmlns:mc="http://schemas.openxmlformats.org/markup-compatibility/2006" xmlns:p14="http://schemas.microsoft.com/office/powerpoint/2010/main">
          <mc:Choice Requires="p14">
            <p:contentPart p14:bwMode="auto" r:id="rId75">
              <p14:nvContentPartPr>
                <p14:cNvPr id="81" name="Ink 80">
                  <a:extLst>
                    <a:ext uri="{FF2B5EF4-FFF2-40B4-BE49-F238E27FC236}">
                      <a16:creationId xmlns:a16="http://schemas.microsoft.com/office/drawing/2014/main" id="{B69DDC04-4E7B-6B06-DAA5-569FA5F681F1}"/>
                    </a:ext>
                  </a:extLst>
                </p14:cNvPr>
                <p14:cNvContentPartPr/>
                <p14:nvPr/>
              </p14:nvContentPartPr>
              <p14:xfrm>
                <a:off x="10275720" y="4234200"/>
                <a:ext cx="79200" cy="143640"/>
              </p14:xfrm>
            </p:contentPart>
          </mc:Choice>
          <mc:Fallback xmlns="">
            <p:pic>
              <p:nvPicPr>
                <p:cNvPr id="81" name="Ink 80">
                  <a:extLst>
                    <a:ext uri="{FF2B5EF4-FFF2-40B4-BE49-F238E27FC236}">
                      <a16:creationId xmlns:a16="http://schemas.microsoft.com/office/drawing/2014/main" id="{B69DDC04-4E7B-6B06-DAA5-569FA5F681F1}"/>
                    </a:ext>
                  </a:extLst>
                </p:cNvPr>
                <p:cNvPicPr/>
                <p:nvPr/>
              </p:nvPicPr>
              <p:blipFill>
                <a:blip r:embed="rId76"/>
                <a:stretch>
                  <a:fillRect/>
                </a:stretch>
              </p:blipFill>
              <p:spPr>
                <a:xfrm>
                  <a:off x="10269600" y="4228080"/>
                  <a:ext cx="91440" cy="15588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82" name="Ink 81">
                  <a:extLst>
                    <a:ext uri="{FF2B5EF4-FFF2-40B4-BE49-F238E27FC236}">
                      <a16:creationId xmlns:a16="http://schemas.microsoft.com/office/drawing/2014/main" id="{3BA001E9-691B-3785-2806-3BE52A357FCD}"/>
                    </a:ext>
                  </a:extLst>
                </p14:cNvPr>
                <p14:cNvContentPartPr/>
                <p14:nvPr/>
              </p14:nvContentPartPr>
              <p14:xfrm>
                <a:off x="10251960" y="4245360"/>
                <a:ext cx="111240" cy="206280"/>
              </p14:xfrm>
            </p:contentPart>
          </mc:Choice>
          <mc:Fallback xmlns="">
            <p:pic>
              <p:nvPicPr>
                <p:cNvPr id="82" name="Ink 81">
                  <a:extLst>
                    <a:ext uri="{FF2B5EF4-FFF2-40B4-BE49-F238E27FC236}">
                      <a16:creationId xmlns:a16="http://schemas.microsoft.com/office/drawing/2014/main" id="{3BA001E9-691B-3785-2806-3BE52A357FCD}"/>
                    </a:ext>
                  </a:extLst>
                </p:cNvPr>
                <p:cNvPicPr/>
                <p:nvPr/>
              </p:nvPicPr>
              <p:blipFill>
                <a:blip r:embed="rId78"/>
                <a:stretch>
                  <a:fillRect/>
                </a:stretch>
              </p:blipFill>
              <p:spPr>
                <a:xfrm>
                  <a:off x="10245840" y="4239240"/>
                  <a:ext cx="123480" cy="218520"/>
                </a:xfrm>
                <a:prstGeom prst="rect">
                  <a:avLst/>
                </a:prstGeom>
              </p:spPr>
            </p:pic>
          </mc:Fallback>
        </mc:AlternateContent>
      </p:grpSp>
      <p:grpSp>
        <p:nvGrpSpPr>
          <p:cNvPr id="86" name="Group 85">
            <a:extLst>
              <a:ext uri="{FF2B5EF4-FFF2-40B4-BE49-F238E27FC236}">
                <a16:creationId xmlns:a16="http://schemas.microsoft.com/office/drawing/2014/main" id="{9415C402-67EE-BBF1-059D-FC337A81A455}"/>
              </a:ext>
            </a:extLst>
          </p:cNvPr>
          <p:cNvGrpSpPr/>
          <p:nvPr/>
        </p:nvGrpSpPr>
        <p:grpSpPr>
          <a:xfrm>
            <a:off x="10852800" y="4202160"/>
            <a:ext cx="183960" cy="252720"/>
            <a:chOff x="10852800" y="4202160"/>
            <a:chExt cx="183960" cy="252720"/>
          </a:xfrm>
        </p:grpSpPr>
        <mc:AlternateContent xmlns:mc="http://schemas.openxmlformats.org/markup-compatibility/2006" xmlns:p14="http://schemas.microsoft.com/office/powerpoint/2010/main">
          <mc:Choice Requires="p14">
            <p:contentPart p14:bwMode="auto" r:id="rId79">
              <p14:nvContentPartPr>
                <p14:cNvPr id="83" name="Ink 82">
                  <a:extLst>
                    <a:ext uri="{FF2B5EF4-FFF2-40B4-BE49-F238E27FC236}">
                      <a16:creationId xmlns:a16="http://schemas.microsoft.com/office/drawing/2014/main" id="{0AE242A7-5869-F06A-5F34-FCEC15E05C71}"/>
                    </a:ext>
                  </a:extLst>
                </p14:cNvPr>
                <p14:cNvContentPartPr/>
                <p14:nvPr/>
              </p14:nvContentPartPr>
              <p14:xfrm>
                <a:off x="10852800" y="4202160"/>
                <a:ext cx="183960" cy="147600"/>
              </p14:xfrm>
            </p:contentPart>
          </mc:Choice>
          <mc:Fallback xmlns="">
            <p:pic>
              <p:nvPicPr>
                <p:cNvPr id="83" name="Ink 82">
                  <a:extLst>
                    <a:ext uri="{FF2B5EF4-FFF2-40B4-BE49-F238E27FC236}">
                      <a16:creationId xmlns:a16="http://schemas.microsoft.com/office/drawing/2014/main" id="{0AE242A7-5869-F06A-5F34-FCEC15E05C71}"/>
                    </a:ext>
                  </a:extLst>
                </p:cNvPr>
                <p:cNvPicPr/>
                <p:nvPr/>
              </p:nvPicPr>
              <p:blipFill>
                <a:blip r:embed="rId80"/>
                <a:stretch>
                  <a:fillRect/>
                </a:stretch>
              </p:blipFill>
              <p:spPr>
                <a:xfrm>
                  <a:off x="10846680" y="4196040"/>
                  <a:ext cx="196200" cy="15984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85" name="Ink 84">
                  <a:extLst>
                    <a:ext uri="{FF2B5EF4-FFF2-40B4-BE49-F238E27FC236}">
                      <a16:creationId xmlns:a16="http://schemas.microsoft.com/office/drawing/2014/main" id="{11B7553B-2D56-921C-9DED-2044B4280B41}"/>
                    </a:ext>
                  </a:extLst>
                </p14:cNvPr>
                <p14:cNvContentPartPr/>
                <p14:nvPr/>
              </p14:nvContentPartPr>
              <p14:xfrm>
                <a:off x="10884480" y="4223760"/>
                <a:ext cx="142920" cy="231120"/>
              </p14:xfrm>
            </p:contentPart>
          </mc:Choice>
          <mc:Fallback xmlns="">
            <p:pic>
              <p:nvPicPr>
                <p:cNvPr id="85" name="Ink 84">
                  <a:extLst>
                    <a:ext uri="{FF2B5EF4-FFF2-40B4-BE49-F238E27FC236}">
                      <a16:creationId xmlns:a16="http://schemas.microsoft.com/office/drawing/2014/main" id="{11B7553B-2D56-921C-9DED-2044B4280B41}"/>
                    </a:ext>
                  </a:extLst>
                </p:cNvPr>
                <p:cNvPicPr/>
                <p:nvPr/>
              </p:nvPicPr>
              <p:blipFill>
                <a:blip r:embed="rId82"/>
                <a:stretch>
                  <a:fillRect/>
                </a:stretch>
              </p:blipFill>
              <p:spPr>
                <a:xfrm>
                  <a:off x="10878360" y="4217640"/>
                  <a:ext cx="155160" cy="24336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83">
            <p14:nvContentPartPr>
              <p14:cNvPr id="87" name="Ink 86">
                <a:extLst>
                  <a:ext uri="{FF2B5EF4-FFF2-40B4-BE49-F238E27FC236}">
                    <a16:creationId xmlns:a16="http://schemas.microsoft.com/office/drawing/2014/main" id="{7E27482D-A480-B958-6902-5622DCC1F7D6}"/>
                  </a:ext>
                </a:extLst>
              </p14:cNvPr>
              <p14:cNvContentPartPr/>
              <p14:nvPr/>
            </p14:nvContentPartPr>
            <p14:xfrm>
              <a:off x="6683280" y="3428880"/>
              <a:ext cx="438480" cy="360"/>
            </p14:xfrm>
          </p:contentPart>
        </mc:Choice>
        <mc:Fallback xmlns="">
          <p:pic>
            <p:nvPicPr>
              <p:cNvPr id="87" name="Ink 86">
                <a:extLst>
                  <a:ext uri="{FF2B5EF4-FFF2-40B4-BE49-F238E27FC236}">
                    <a16:creationId xmlns:a16="http://schemas.microsoft.com/office/drawing/2014/main" id="{7E27482D-A480-B958-6902-5622DCC1F7D6}"/>
                  </a:ext>
                </a:extLst>
              </p:cNvPr>
              <p:cNvPicPr/>
              <p:nvPr/>
            </p:nvPicPr>
            <p:blipFill>
              <a:blip r:embed="rId84"/>
              <a:stretch>
                <a:fillRect/>
              </a:stretch>
            </p:blipFill>
            <p:spPr>
              <a:xfrm>
                <a:off x="6647640" y="3356880"/>
                <a:ext cx="51012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85">
            <p14:nvContentPartPr>
              <p14:cNvPr id="88" name="Ink 87">
                <a:extLst>
                  <a:ext uri="{FF2B5EF4-FFF2-40B4-BE49-F238E27FC236}">
                    <a16:creationId xmlns:a16="http://schemas.microsoft.com/office/drawing/2014/main" id="{802B333B-DC66-3406-DE58-5AE6AF8E04CA}"/>
                  </a:ext>
                </a:extLst>
              </p14:cNvPr>
              <p14:cNvContentPartPr/>
              <p14:nvPr/>
            </p14:nvContentPartPr>
            <p14:xfrm>
              <a:off x="6977760" y="3210720"/>
              <a:ext cx="201600" cy="462960"/>
            </p14:xfrm>
          </p:contentPart>
        </mc:Choice>
        <mc:Fallback xmlns="">
          <p:pic>
            <p:nvPicPr>
              <p:cNvPr id="88" name="Ink 87">
                <a:extLst>
                  <a:ext uri="{FF2B5EF4-FFF2-40B4-BE49-F238E27FC236}">
                    <a16:creationId xmlns:a16="http://schemas.microsoft.com/office/drawing/2014/main" id="{802B333B-DC66-3406-DE58-5AE6AF8E04CA}"/>
                  </a:ext>
                </a:extLst>
              </p:cNvPr>
              <p:cNvPicPr/>
              <p:nvPr/>
            </p:nvPicPr>
            <p:blipFill>
              <a:blip r:embed="rId86"/>
              <a:stretch>
                <a:fillRect/>
              </a:stretch>
            </p:blipFill>
            <p:spPr>
              <a:xfrm>
                <a:off x="6942120" y="3139080"/>
                <a:ext cx="273240" cy="606600"/>
              </a:xfrm>
              <a:prstGeom prst="rect">
                <a:avLst/>
              </a:prstGeom>
            </p:spPr>
          </p:pic>
        </mc:Fallback>
      </mc:AlternateContent>
      <p:pic>
        <p:nvPicPr>
          <p:cNvPr id="103" name="Picture 102">
            <a:extLst>
              <a:ext uri="{FF2B5EF4-FFF2-40B4-BE49-F238E27FC236}">
                <a16:creationId xmlns:a16="http://schemas.microsoft.com/office/drawing/2014/main" id="{83A9260A-0925-E3AB-208B-3CA0AD293CA6}"/>
              </a:ext>
            </a:extLst>
          </p:cNvPr>
          <p:cNvPicPr>
            <a:picLocks noChangeAspect="1"/>
          </p:cNvPicPr>
          <p:nvPr/>
        </p:nvPicPr>
        <p:blipFill>
          <a:blip r:embed="rId87"/>
          <a:stretch>
            <a:fillRect/>
          </a:stretch>
        </p:blipFill>
        <p:spPr>
          <a:xfrm>
            <a:off x="2584103" y="5110561"/>
            <a:ext cx="4099177" cy="1192346"/>
          </a:xfrm>
          <a:prstGeom prst="rect">
            <a:avLst/>
          </a:prstGeom>
        </p:spPr>
      </p:pic>
      <mc:AlternateContent xmlns:mc="http://schemas.openxmlformats.org/markup-compatibility/2006" xmlns:p14="http://schemas.microsoft.com/office/powerpoint/2010/main">
        <mc:Choice Requires="p14">
          <p:contentPart p14:bwMode="auto" r:id="rId88">
            <p14:nvContentPartPr>
              <p14:cNvPr id="105" name="Ink 104">
                <a:extLst>
                  <a:ext uri="{FF2B5EF4-FFF2-40B4-BE49-F238E27FC236}">
                    <a16:creationId xmlns:a16="http://schemas.microsoft.com/office/drawing/2014/main" id="{672DAA5C-30D1-A151-AA3C-9FE1A0C4D0B3}"/>
                  </a:ext>
                </a:extLst>
              </p14:cNvPr>
              <p14:cNvContentPartPr/>
              <p14:nvPr/>
            </p14:nvContentPartPr>
            <p14:xfrm>
              <a:off x="2433617" y="4941240"/>
              <a:ext cx="4482360" cy="1440000"/>
            </p14:xfrm>
          </p:contentPart>
        </mc:Choice>
        <mc:Fallback xmlns="">
          <p:pic>
            <p:nvPicPr>
              <p:cNvPr id="105" name="Ink 104">
                <a:extLst>
                  <a:ext uri="{FF2B5EF4-FFF2-40B4-BE49-F238E27FC236}">
                    <a16:creationId xmlns:a16="http://schemas.microsoft.com/office/drawing/2014/main" id="{672DAA5C-30D1-A151-AA3C-9FE1A0C4D0B3}"/>
                  </a:ext>
                </a:extLst>
              </p:cNvPr>
              <p:cNvPicPr/>
              <p:nvPr/>
            </p:nvPicPr>
            <p:blipFill>
              <a:blip r:embed="rId89"/>
              <a:stretch>
                <a:fillRect/>
              </a:stretch>
            </p:blipFill>
            <p:spPr>
              <a:xfrm>
                <a:off x="2397977" y="4869600"/>
                <a:ext cx="4554000" cy="158364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106" name="Ink 105">
                <a:extLst>
                  <a:ext uri="{FF2B5EF4-FFF2-40B4-BE49-F238E27FC236}">
                    <a16:creationId xmlns:a16="http://schemas.microsoft.com/office/drawing/2014/main" id="{CAD19FEA-4AE0-1273-4D05-439596C7448A}"/>
                  </a:ext>
                </a:extLst>
              </p14:cNvPr>
              <p14:cNvContentPartPr/>
              <p14:nvPr/>
            </p14:nvContentPartPr>
            <p14:xfrm>
              <a:off x="8642177" y="2523120"/>
              <a:ext cx="1996560" cy="1495800"/>
            </p14:xfrm>
          </p:contentPart>
        </mc:Choice>
        <mc:Fallback xmlns="">
          <p:pic>
            <p:nvPicPr>
              <p:cNvPr id="106" name="Ink 105">
                <a:extLst>
                  <a:ext uri="{FF2B5EF4-FFF2-40B4-BE49-F238E27FC236}">
                    <a16:creationId xmlns:a16="http://schemas.microsoft.com/office/drawing/2014/main" id="{CAD19FEA-4AE0-1273-4D05-439596C7448A}"/>
                  </a:ext>
                </a:extLst>
              </p:cNvPr>
              <p:cNvPicPr/>
              <p:nvPr/>
            </p:nvPicPr>
            <p:blipFill>
              <a:blip r:embed="rId91"/>
              <a:stretch>
                <a:fillRect/>
              </a:stretch>
            </p:blipFill>
            <p:spPr>
              <a:xfrm>
                <a:off x="8633537" y="2514120"/>
                <a:ext cx="2014200" cy="1513440"/>
              </a:xfrm>
              <a:prstGeom prst="rect">
                <a:avLst/>
              </a:prstGeom>
            </p:spPr>
          </p:pic>
        </mc:Fallback>
      </mc:AlternateContent>
    </p:spTree>
    <p:extLst>
      <p:ext uri="{BB962C8B-B14F-4D97-AF65-F5344CB8AC3E}">
        <p14:creationId xmlns:p14="http://schemas.microsoft.com/office/powerpoint/2010/main" val="2317479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Smoothing Filters</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974387" y="1940620"/>
            <a:ext cx="9718236" cy="2338942"/>
          </a:xfrm>
          <a:prstGeom prst="rect">
            <a:avLst/>
          </a:prstGeom>
        </p:spPr>
      </p:pic>
    </p:spTree>
    <p:extLst>
      <p:ext uri="{BB962C8B-B14F-4D97-AF65-F5344CB8AC3E}">
        <p14:creationId xmlns:p14="http://schemas.microsoft.com/office/powerpoint/2010/main" val="585072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113"/>
          <p:cNvSpPr txBox="1">
            <a:spLocks noGrp="1"/>
          </p:cNvSpPr>
          <p:nvPr>
            <p:ph type="title"/>
          </p:nvPr>
        </p:nvSpPr>
        <p:spPr>
          <a:xfrm>
            <a:off x="1905000" y="0"/>
            <a:ext cx="8229600" cy="4873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rgbClr val="000099"/>
              </a:buClr>
              <a:buSzPts val="2800"/>
            </a:pPr>
            <a:r>
              <a:rPr lang="en-US" sz="2800" b="1" i="1">
                <a:solidFill>
                  <a:srgbClr val="000099"/>
                </a:solidFill>
                <a:latin typeface="Arial"/>
                <a:ea typeface="Arial"/>
                <a:cs typeface="Arial"/>
                <a:sym typeface="Arial"/>
              </a:rPr>
              <a:t>Spatial filters classification filters</a:t>
            </a:r>
            <a:endParaRPr/>
          </a:p>
        </p:txBody>
      </p:sp>
      <p:sp>
        <p:nvSpPr>
          <p:cNvPr id="1165" name="Google Shape;1165;p113"/>
          <p:cNvSpPr txBox="1">
            <a:spLocks noGrp="1"/>
          </p:cNvSpPr>
          <p:nvPr>
            <p:ph type="body" idx="1"/>
          </p:nvPr>
        </p:nvSpPr>
        <p:spPr>
          <a:xfrm>
            <a:off x="2209800" y="762001"/>
            <a:ext cx="7696200" cy="5114925"/>
          </a:xfrm>
          <a:prstGeom prst="rect">
            <a:avLst/>
          </a:prstGeom>
          <a:noFill/>
          <a:ln>
            <a:noFill/>
          </a:ln>
        </p:spPr>
        <p:txBody>
          <a:bodyPr spcFirstLastPara="1" vert="horz" wrap="square" lIns="91425" tIns="45700" rIns="91425" bIns="45700" rtlCol="0" anchor="t" anchorCtr="0">
            <a:noAutofit/>
          </a:bodyPr>
          <a:lstStyle/>
          <a:p>
            <a:pPr marL="342900" indent="-342900">
              <a:lnSpc>
                <a:spcPct val="100000"/>
              </a:lnSpc>
              <a:spcBef>
                <a:spcPts val="0"/>
              </a:spcBef>
              <a:buClr>
                <a:schemeClr val="dk1"/>
              </a:buClr>
              <a:buSzPts val="2400"/>
              <a:buFont typeface="Arial"/>
              <a:buChar char="•"/>
            </a:pPr>
            <a:r>
              <a:rPr lang="en-US" sz="2400" b="1" i="1">
                <a:solidFill>
                  <a:schemeClr val="dk1"/>
                </a:solidFill>
                <a:latin typeface="Arial"/>
                <a:ea typeface="Arial"/>
                <a:cs typeface="Arial"/>
                <a:sym typeface="Arial"/>
              </a:rPr>
              <a:t>Spatial filters can be classified by effect: </a:t>
            </a:r>
            <a:endParaRPr/>
          </a:p>
          <a:p>
            <a:pPr marL="742950" lvl="1" indent="-285750">
              <a:lnSpc>
                <a:spcPct val="100000"/>
              </a:lnSpc>
              <a:spcBef>
                <a:spcPts val="800"/>
              </a:spcBef>
              <a:buClr>
                <a:schemeClr val="dk1"/>
              </a:buClr>
              <a:buSzPts val="2000"/>
              <a:buFont typeface="Arial"/>
              <a:buChar char="–"/>
            </a:pPr>
            <a:r>
              <a:rPr lang="en-US" sz="2000" b="1" i="1">
                <a:solidFill>
                  <a:schemeClr val="dk1"/>
                </a:solidFill>
                <a:latin typeface="Arial"/>
                <a:ea typeface="Arial"/>
                <a:cs typeface="Arial"/>
                <a:sym typeface="Arial"/>
              </a:rPr>
              <a:t>Smoothing Filters: Aim to remove some small isolated detailed pixels by some form of averaging </a:t>
            </a:r>
            <a:r>
              <a:rPr lang="en-US" sz="2000" b="1">
                <a:solidFill>
                  <a:schemeClr val="dk1"/>
                </a:solidFill>
                <a:latin typeface="Arial"/>
                <a:ea typeface="Arial"/>
                <a:cs typeface="Arial"/>
                <a:sym typeface="Arial"/>
              </a:rPr>
              <a:t>of the pixels in the masked neighborhood. These are also called </a:t>
            </a:r>
            <a:r>
              <a:rPr lang="en-US" sz="2000" b="1">
                <a:solidFill>
                  <a:srgbClr val="000099"/>
                </a:solidFill>
                <a:latin typeface="Arial"/>
                <a:ea typeface="Arial"/>
                <a:cs typeface="Arial"/>
                <a:sym typeface="Arial"/>
              </a:rPr>
              <a:t>lowpass filters</a:t>
            </a:r>
            <a:r>
              <a:rPr lang="en-US" sz="2000" b="1">
                <a:solidFill>
                  <a:schemeClr val="dk1"/>
                </a:solidFill>
                <a:latin typeface="Arial"/>
                <a:ea typeface="Arial"/>
                <a:cs typeface="Arial"/>
                <a:sym typeface="Arial"/>
              </a:rPr>
              <a:t>.</a:t>
            </a:r>
            <a:endParaRPr sz="2000" b="1" i="1">
              <a:solidFill>
                <a:schemeClr val="dk1"/>
              </a:solidFill>
              <a:latin typeface="Arial"/>
              <a:ea typeface="Arial"/>
              <a:cs typeface="Arial"/>
              <a:sym typeface="Arial"/>
            </a:endParaRPr>
          </a:p>
          <a:p>
            <a:pPr marL="742950" lvl="1" indent="-285750">
              <a:lnSpc>
                <a:spcPct val="100000"/>
              </a:lnSpc>
              <a:spcBef>
                <a:spcPts val="800"/>
              </a:spcBef>
              <a:buClr>
                <a:schemeClr val="dk1"/>
              </a:buClr>
              <a:buSzPts val="2000"/>
              <a:buNone/>
            </a:pPr>
            <a:r>
              <a:rPr lang="en-US" sz="2000" b="1" i="1">
                <a:solidFill>
                  <a:schemeClr val="dk1"/>
                </a:solidFill>
                <a:latin typeface="Arial"/>
                <a:ea typeface="Arial"/>
                <a:cs typeface="Arial"/>
                <a:sym typeface="Arial"/>
              </a:rPr>
              <a:t>	Examples include </a:t>
            </a:r>
            <a:r>
              <a:rPr lang="en-US" sz="2000" b="1" i="1">
                <a:solidFill>
                  <a:schemeClr val="accent2"/>
                </a:solidFill>
                <a:latin typeface="Arial"/>
                <a:ea typeface="Arial"/>
                <a:cs typeface="Arial"/>
                <a:sym typeface="Arial"/>
              </a:rPr>
              <a:t>Averaging</a:t>
            </a:r>
            <a:r>
              <a:rPr lang="en-US" sz="2000" b="1" i="1">
                <a:solidFill>
                  <a:schemeClr val="dk1"/>
                </a:solidFill>
                <a:latin typeface="Arial"/>
                <a:ea typeface="Arial"/>
                <a:cs typeface="Arial"/>
                <a:sym typeface="Arial"/>
              </a:rPr>
              <a:t>, </a:t>
            </a:r>
            <a:r>
              <a:rPr lang="en-US" sz="2000" b="1" i="1">
                <a:solidFill>
                  <a:srgbClr val="000099"/>
                </a:solidFill>
                <a:latin typeface="Arial"/>
                <a:ea typeface="Arial"/>
                <a:cs typeface="Arial"/>
                <a:sym typeface="Arial"/>
              </a:rPr>
              <a:t>Weighted Average</a:t>
            </a:r>
            <a:r>
              <a:rPr lang="en-US" sz="2000" b="1" i="1">
                <a:solidFill>
                  <a:schemeClr val="dk1"/>
                </a:solidFill>
                <a:latin typeface="Arial"/>
                <a:ea typeface="Arial"/>
                <a:cs typeface="Arial"/>
                <a:sym typeface="Arial"/>
              </a:rPr>
              <a:t>,  </a:t>
            </a:r>
            <a:r>
              <a:rPr lang="en-US" sz="2000" b="1" i="1">
                <a:solidFill>
                  <a:srgbClr val="000099"/>
                </a:solidFill>
                <a:latin typeface="Arial"/>
                <a:ea typeface="Arial"/>
                <a:cs typeface="Arial"/>
                <a:sym typeface="Arial"/>
              </a:rPr>
              <a:t>Gaussian</a:t>
            </a:r>
            <a:r>
              <a:rPr lang="en-US" sz="2000" b="1" i="1">
                <a:solidFill>
                  <a:schemeClr val="dk1"/>
                </a:solidFill>
                <a:latin typeface="Arial"/>
                <a:ea typeface="Arial"/>
                <a:cs typeface="Arial"/>
                <a:sym typeface="Arial"/>
              </a:rPr>
              <a:t>, </a:t>
            </a:r>
            <a:r>
              <a:rPr lang="en-US" sz="2000" b="1" i="1">
                <a:solidFill>
                  <a:srgbClr val="000099"/>
                </a:solidFill>
                <a:latin typeface="Arial"/>
                <a:ea typeface="Arial"/>
                <a:cs typeface="Arial"/>
                <a:sym typeface="Arial"/>
              </a:rPr>
              <a:t>order statistics</a:t>
            </a:r>
            <a:r>
              <a:rPr lang="en-US" sz="2000" b="1" i="1">
                <a:solidFill>
                  <a:schemeClr val="dk1"/>
                </a:solidFill>
                <a:latin typeface="Arial"/>
                <a:ea typeface="Arial"/>
                <a:cs typeface="Arial"/>
                <a:sym typeface="Arial"/>
              </a:rPr>
              <a:t> filters etc. </a:t>
            </a:r>
            <a:endParaRPr/>
          </a:p>
          <a:p>
            <a:pPr marL="742950" lvl="1" indent="-285750">
              <a:lnSpc>
                <a:spcPct val="100000"/>
              </a:lnSpc>
              <a:spcBef>
                <a:spcPts val="800"/>
              </a:spcBef>
              <a:buClr>
                <a:schemeClr val="dk1"/>
              </a:buClr>
              <a:buSzPts val="2000"/>
              <a:buFont typeface="Arial"/>
              <a:buChar char="–"/>
            </a:pPr>
            <a:r>
              <a:rPr lang="en-US" sz="2000" b="1" i="1">
                <a:solidFill>
                  <a:schemeClr val="dk1"/>
                </a:solidFill>
                <a:latin typeface="Arial"/>
                <a:ea typeface="Arial"/>
                <a:cs typeface="Arial"/>
                <a:sym typeface="Arial"/>
              </a:rPr>
              <a:t>Sharpening Filters: aiming at highlighting some features such as edges or boundaries of image objects.</a:t>
            </a:r>
            <a:endParaRPr/>
          </a:p>
          <a:p>
            <a:pPr marL="742950" lvl="1" indent="-285750">
              <a:lnSpc>
                <a:spcPct val="100000"/>
              </a:lnSpc>
              <a:spcBef>
                <a:spcPts val="800"/>
              </a:spcBef>
              <a:buClr>
                <a:schemeClr val="dk1"/>
              </a:buClr>
              <a:buSzPts val="2000"/>
              <a:buNone/>
            </a:pPr>
            <a:r>
              <a:rPr lang="en-US" sz="2000" b="1" i="1">
                <a:solidFill>
                  <a:schemeClr val="dk1"/>
                </a:solidFill>
                <a:latin typeface="Arial"/>
                <a:ea typeface="Arial"/>
                <a:cs typeface="Arial"/>
                <a:sym typeface="Arial"/>
              </a:rPr>
              <a:t>	Examples include </a:t>
            </a:r>
            <a:r>
              <a:rPr lang="en-US" sz="2000" b="1" i="1">
                <a:solidFill>
                  <a:srgbClr val="000099"/>
                </a:solidFill>
                <a:latin typeface="Arial"/>
                <a:ea typeface="Arial"/>
                <a:cs typeface="Arial"/>
                <a:sym typeface="Arial"/>
              </a:rPr>
              <a:t>the Laplacian </a:t>
            </a:r>
            <a:r>
              <a:rPr lang="en-US" sz="2000" b="1" i="1">
                <a:solidFill>
                  <a:schemeClr val="dk1"/>
                </a:solidFill>
                <a:latin typeface="Arial"/>
                <a:ea typeface="Arial"/>
                <a:cs typeface="Arial"/>
                <a:sym typeface="Arial"/>
              </a:rPr>
              <a:t>, </a:t>
            </a:r>
            <a:r>
              <a:rPr lang="en-US" sz="2000" b="1" i="1">
                <a:solidFill>
                  <a:srgbClr val="000099"/>
                </a:solidFill>
                <a:latin typeface="Arial"/>
                <a:ea typeface="Arial"/>
                <a:cs typeface="Arial"/>
                <a:sym typeface="Arial"/>
              </a:rPr>
              <a:t>Gradient</a:t>
            </a:r>
            <a:r>
              <a:rPr lang="en-US" sz="2000" b="1" i="1">
                <a:solidFill>
                  <a:schemeClr val="dk1"/>
                </a:solidFill>
                <a:latin typeface="Arial"/>
                <a:ea typeface="Arial"/>
                <a:cs typeface="Arial"/>
                <a:sym typeface="Arial"/>
              </a:rPr>
              <a:t> filters etc.</a:t>
            </a:r>
            <a:endParaRPr/>
          </a:p>
          <a:p>
            <a:pPr marL="342900" indent="-342900">
              <a:lnSpc>
                <a:spcPct val="100000"/>
              </a:lnSpc>
              <a:spcBef>
                <a:spcPts val="960"/>
              </a:spcBef>
              <a:buClr>
                <a:schemeClr val="dk1"/>
              </a:buClr>
              <a:buSzPts val="2400"/>
              <a:buFont typeface="Arial"/>
              <a:buChar char="•"/>
            </a:pPr>
            <a:r>
              <a:rPr lang="en-US" sz="2400" b="1">
                <a:solidFill>
                  <a:schemeClr val="dk1"/>
                </a:solidFill>
                <a:latin typeface="Arial"/>
                <a:ea typeface="Arial"/>
                <a:cs typeface="Arial"/>
                <a:sym typeface="Arial"/>
              </a:rPr>
              <a:t>Spatial filters are also classified in terms of mask size (e.g. 3x3, 5x5, or 7x7).</a:t>
            </a:r>
            <a:endParaRPr/>
          </a:p>
          <a:p>
            <a:pPr marL="342900" indent="-342900">
              <a:lnSpc>
                <a:spcPct val="100000"/>
              </a:lnSpc>
              <a:spcBef>
                <a:spcPts val="960"/>
              </a:spcBef>
              <a:buClr>
                <a:schemeClr val="dk1"/>
              </a:buClr>
              <a:buSzPts val="2400"/>
              <a:buFont typeface="Arial"/>
              <a:buChar char="•"/>
            </a:pPr>
            <a:r>
              <a:rPr lang="en-US" sz="2400" b="1">
                <a:solidFill>
                  <a:schemeClr val="dk1"/>
                </a:solidFill>
                <a:latin typeface="Arial"/>
                <a:ea typeface="Arial"/>
                <a:cs typeface="Arial"/>
                <a:sym typeface="Arial"/>
              </a:rPr>
              <a:t>The maximum allowable mask size for spatial filters is 31x31.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9"/>
        <p:cNvGrpSpPr/>
        <p:nvPr/>
      </p:nvGrpSpPr>
      <p:grpSpPr>
        <a:xfrm>
          <a:off x="0" y="0"/>
          <a:ext cx="0" cy="0"/>
          <a:chOff x="0" y="0"/>
          <a:chExt cx="0" cy="0"/>
        </a:xfrm>
      </p:grpSpPr>
      <p:sp>
        <p:nvSpPr>
          <p:cNvPr id="1170" name="Google Shape;1170;p114"/>
          <p:cNvSpPr txBox="1">
            <a:spLocks noGrp="1"/>
          </p:cNvSpPr>
          <p:nvPr>
            <p:ph type="title"/>
          </p:nvPr>
        </p:nvSpPr>
        <p:spPr>
          <a:xfrm>
            <a:off x="1981200" y="44450"/>
            <a:ext cx="8229600" cy="6397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rgbClr val="000099"/>
              </a:buClr>
              <a:buSzPts val="2800"/>
            </a:pPr>
            <a:r>
              <a:rPr lang="en-US" sz="2800">
                <a:solidFill>
                  <a:srgbClr val="000099"/>
                </a:solidFill>
                <a:latin typeface="Arial"/>
                <a:ea typeface="Arial"/>
                <a:cs typeface="Arial"/>
                <a:sym typeface="Arial"/>
              </a:rPr>
              <a:t>A weighted average filter – Example and averaging filter mask</a:t>
            </a:r>
            <a:endParaRPr/>
          </a:p>
        </p:txBody>
      </p:sp>
      <p:pic>
        <p:nvPicPr>
          <p:cNvPr id="1171" name="Google Shape;1171;p114"/>
          <p:cNvPicPr preferRelativeResize="0"/>
          <p:nvPr/>
        </p:nvPicPr>
        <p:blipFill rotWithShape="1">
          <a:blip r:embed="rId3">
            <a:alphaModFix/>
          </a:blip>
          <a:srcRect/>
          <a:stretch/>
        </p:blipFill>
        <p:spPr>
          <a:xfrm>
            <a:off x="2175669" y="684212"/>
            <a:ext cx="7840662" cy="4578350"/>
          </a:xfrm>
          <a:prstGeom prst="rect">
            <a:avLst/>
          </a:prstGeom>
          <a:noFill/>
          <a:ln>
            <a:noFill/>
          </a:ln>
        </p:spPr>
      </p:pic>
      <p:pic>
        <p:nvPicPr>
          <p:cNvPr id="1172" name="Google Shape;1172;p114"/>
          <p:cNvPicPr preferRelativeResize="0"/>
          <p:nvPr/>
        </p:nvPicPr>
        <p:blipFill rotWithShape="1">
          <a:blip r:embed="rId4">
            <a:alphaModFix/>
          </a:blip>
          <a:srcRect/>
          <a:stretch/>
        </p:blipFill>
        <p:spPr>
          <a:xfrm>
            <a:off x="1558926" y="5229226"/>
            <a:ext cx="3984625" cy="1436687"/>
          </a:xfrm>
          <a:prstGeom prst="rect">
            <a:avLst/>
          </a:prstGeom>
          <a:noFill/>
          <a:ln>
            <a:noFill/>
          </a:ln>
        </p:spPr>
      </p:pic>
      <p:pic>
        <p:nvPicPr>
          <p:cNvPr id="1173" name="Google Shape;1173;p114"/>
          <p:cNvPicPr preferRelativeResize="0"/>
          <p:nvPr/>
        </p:nvPicPr>
        <p:blipFill rotWithShape="1">
          <a:blip r:embed="rId5">
            <a:alphaModFix/>
          </a:blip>
          <a:srcRect/>
          <a:stretch/>
        </p:blipFill>
        <p:spPr>
          <a:xfrm>
            <a:off x="5695951" y="5320348"/>
            <a:ext cx="952500" cy="184626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115"/>
          <p:cNvSpPr txBox="1">
            <a:spLocks noGrp="1"/>
          </p:cNvSpPr>
          <p:nvPr>
            <p:ph type="title"/>
          </p:nvPr>
        </p:nvSpPr>
        <p:spPr>
          <a:xfrm>
            <a:off x="1919287" y="260350"/>
            <a:ext cx="8229600" cy="4873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rgbClr val="000099"/>
              </a:buClr>
              <a:buSzPts val="2800"/>
            </a:pPr>
            <a:r>
              <a:rPr lang="en-US" sz="2800" b="1" i="1">
                <a:solidFill>
                  <a:srgbClr val="000099"/>
                </a:solidFill>
                <a:latin typeface="Arial"/>
                <a:ea typeface="Arial"/>
                <a:cs typeface="Arial"/>
                <a:sym typeface="Arial"/>
              </a:rPr>
              <a:t>Smoothing filters</a:t>
            </a:r>
            <a:endParaRPr/>
          </a:p>
        </p:txBody>
      </p:sp>
      <p:sp>
        <p:nvSpPr>
          <p:cNvPr id="1179" name="Google Shape;1179;p115"/>
          <p:cNvSpPr txBox="1">
            <a:spLocks noGrp="1"/>
          </p:cNvSpPr>
          <p:nvPr>
            <p:ph type="body" idx="1"/>
          </p:nvPr>
        </p:nvSpPr>
        <p:spPr>
          <a:xfrm>
            <a:off x="2208213" y="1125538"/>
            <a:ext cx="7921625" cy="5183187"/>
          </a:xfrm>
          <a:prstGeom prst="rect">
            <a:avLst/>
          </a:prstGeom>
          <a:noFill/>
          <a:ln>
            <a:noFill/>
          </a:ln>
        </p:spPr>
        <p:txBody>
          <a:bodyPr spcFirstLastPara="1" vert="horz" wrap="square" lIns="91425" tIns="45700" rIns="91425" bIns="45700" rtlCol="0" anchor="t" anchorCtr="0">
            <a:noAutofit/>
          </a:bodyPr>
          <a:lstStyle/>
          <a:p>
            <a:pPr marL="342900" indent="-342900">
              <a:lnSpc>
                <a:spcPct val="80000"/>
              </a:lnSpc>
              <a:spcBef>
                <a:spcPts val="0"/>
              </a:spcBef>
              <a:buClr>
                <a:schemeClr val="dk1"/>
              </a:buClr>
              <a:buSzPts val="2400"/>
              <a:buFont typeface="Arial"/>
              <a:buChar char="•"/>
            </a:pPr>
            <a:r>
              <a:rPr lang="en-US" sz="2400" b="1" i="1">
                <a:solidFill>
                  <a:schemeClr val="dk1"/>
                </a:solidFill>
                <a:latin typeface="Arial"/>
                <a:ea typeface="Arial"/>
                <a:cs typeface="Arial"/>
                <a:sym typeface="Arial"/>
              </a:rPr>
              <a:t>Smoothing Filters are particularly useful for blurring and noise reduction. </a:t>
            </a:r>
            <a:endParaRPr/>
          </a:p>
          <a:p>
            <a:pPr marL="342900" indent="-342900">
              <a:lnSpc>
                <a:spcPct val="80000"/>
              </a:lnSpc>
              <a:spcBef>
                <a:spcPts val="960"/>
              </a:spcBef>
              <a:buClr>
                <a:schemeClr val="dk1"/>
              </a:buClr>
              <a:buSzPts val="2400"/>
              <a:buFont typeface="Arial"/>
              <a:buChar char="•"/>
            </a:pPr>
            <a:r>
              <a:rPr lang="en-US" sz="2400" b="1" i="1">
                <a:solidFill>
                  <a:schemeClr val="dk1"/>
                </a:solidFill>
                <a:latin typeface="Arial"/>
                <a:ea typeface="Arial"/>
                <a:cs typeface="Arial"/>
                <a:sym typeface="Arial"/>
              </a:rPr>
              <a:t>Smoothing filters work by reducing sharp transition in grey levels.</a:t>
            </a:r>
            <a:endParaRPr/>
          </a:p>
          <a:p>
            <a:pPr marL="342900" indent="-342900">
              <a:lnSpc>
                <a:spcPct val="80000"/>
              </a:lnSpc>
              <a:spcBef>
                <a:spcPts val="960"/>
              </a:spcBef>
              <a:buClr>
                <a:schemeClr val="dk1"/>
              </a:buClr>
              <a:buSzPts val="2400"/>
              <a:buFont typeface="Arial"/>
              <a:buChar char="•"/>
            </a:pPr>
            <a:r>
              <a:rPr lang="en-US" sz="2400" b="1" i="1">
                <a:solidFill>
                  <a:schemeClr val="dk1"/>
                </a:solidFill>
                <a:latin typeface="Arial"/>
                <a:ea typeface="Arial"/>
                <a:cs typeface="Arial"/>
                <a:sym typeface="Arial"/>
              </a:rPr>
              <a:t>Noise reduction is accomplished by blurring with linear or non-linear filters (e.g. the order statistics filters). </a:t>
            </a:r>
            <a:endParaRPr/>
          </a:p>
          <a:p>
            <a:pPr marL="342900" indent="-342900">
              <a:lnSpc>
                <a:spcPct val="80000"/>
              </a:lnSpc>
              <a:spcBef>
                <a:spcPts val="960"/>
              </a:spcBef>
              <a:buClr>
                <a:schemeClr val="dk1"/>
              </a:buClr>
              <a:buSzPts val="2400"/>
              <a:buFont typeface="Arial"/>
              <a:buChar char="•"/>
            </a:pPr>
            <a:r>
              <a:rPr lang="en-US" sz="2400" b="1">
                <a:solidFill>
                  <a:schemeClr val="dk1"/>
                </a:solidFill>
                <a:latin typeface="Arial"/>
                <a:ea typeface="Arial"/>
                <a:cs typeface="Arial"/>
                <a:sym typeface="Arial"/>
              </a:rPr>
              <a:t>Beside reducing noise, smoothing filters often remove some significant features and reduce image quality.</a:t>
            </a:r>
            <a:endParaRPr/>
          </a:p>
          <a:p>
            <a:pPr marL="342900" indent="-342900">
              <a:lnSpc>
                <a:spcPct val="80000"/>
              </a:lnSpc>
              <a:spcBef>
                <a:spcPts val="960"/>
              </a:spcBef>
              <a:buClr>
                <a:schemeClr val="dk1"/>
              </a:buClr>
              <a:buSzPts val="2400"/>
              <a:buFont typeface="Arial"/>
              <a:buChar char="•"/>
            </a:pPr>
            <a:r>
              <a:rPr lang="en-US" sz="2400" b="1">
                <a:solidFill>
                  <a:schemeClr val="dk1"/>
                </a:solidFill>
                <a:latin typeface="Arial"/>
                <a:ea typeface="Arial"/>
                <a:cs typeface="Arial"/>
                <a:sym typeface="Arial"/>
              </a:rPr>
              <a:t>Increased filter size result in increased  level of blurring which result in the reduction of noise and it also reduced image quality.</a:t>
            </a:r>
            <a:endParaRPr/>
          </a:p>
          <a:p>
            <a:pPr marL="342900" indent="-342900">
              <a:lnSpc>
                <a:spcPct val="80000"/>
              </a:lnSpc>
              <a:spcBef>
                <a:spcPts val="960"/>
              </a:spcBef>
              <a:buClr>
                <a:schemeClr val="dk1"/>
              </a:buClr>
              <a:buSzPts val="2400"/>
              <a:buFont typeface="Arial"/>
              <a:buChar char="•"/>
            </a:pPr>
            <a:r>
              <a:rPr lang="en-US" sz="2400" b="1">
                <a:solidFill>
                  <a:schemeClr val="dk1"/>
                </a:solidFill>
                <a:latin typeface="Arial"/>
                <a:ea typeface="Arial"/>
                <a:cs typeface="Arial"/>
                <a:sym typeface="Arial"/>
              </a:rPr>
              <a:t>Subtracting a blurred version of an image from the original may be used as a sharpening procedure.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7623B-7B85-B3A9-5F23-BE8F772536F1}"/>
              </a:ext>
            </a:extLst>
          </p:cNvPr>
          <p:cNvSpPr>
            <a:spLocks noGrp="1"/>
          </p:cNvSpPr>
          <p:nvPr>
            <p:ph type="title"/>
          </p:nvPr>
        </p:nvSpPr>
        <p:spPr/>
        <p:txBody>
          <a:bodyPr/>
          <a:lstStyle/>
          <a:p>
            <a:r>
              <a:rPr lang="en-US" dirty="0"/>
              <a:t>Gaussian smoothing filter</a:t>
            </a:r>
          </a:p>
        </p:txBody>
      </p:sp>
      <p:sp>
        <p:nvSpPr>
          <p:cNvPr id="3" name="Content Placeholder 2">
            <a:extLst>
              <a:ext uri="{FF2B5EF4-FFF2-40B4-BE49-F238E27FC236}">
                <a16:creationId xmlns:a16="http://schemas.microsoft.com/office/drawing/2014/main" id="{AED9554C-2190-2618-DE80-9845FC0FFF6B}"/>
              </a:ext>
            </a:extLst>
          </p:cNvPr>
          <p:cNvSpPr>
            <a:spLocks noGrp="1"/>
          </p:cNvSpPr>
          <p:nvPr>
            <p:ph idx="1"/>
          </p:nvPr>
        </p:nvSpPr>
        <p:spPr/>
        <p:txBody>
          <a:bodyPr>
            <a:normAutofit lnSpcReduction="10000"/>
          </a:bodyPr>
          <a:lstStyle/>
          <a:p>
            <a:r>
              <a:rPr lang="en-US" dirty="0"/>
              <a:t>A Gaussian smoothing filter is an image-filtering technique commonly used in image processing to reduce noise and smooth out an image. The filter works by convolving the image with a Gaussian function, a bell-shaped curve representing a probability distribution.</a:t>
            </a:r>
          </a:p>
          <a:p>
            <a:r>
              <a:rPr lang="en-US" dirty="0"/>
              <a:t>To apply a Gaussian smoothing filter to an image, the image is convolved with the Gaussian function. The size of the Gaussian filter kernel is determined by the standard deviation of the Gaussian function. The kernel is centered on each pixel in the image, and the intensity value of each pixel is replaced by a weighted average of the intensities of the surrounding pixels, with the weights determined by the values of the Gaussian function at each pixel location.</a:t>
            </a:r>
          </a:p>
        </p:txBody>
      </p:sp>
    </p:spTree>
    <p:extLst>
      <p:ext uri="{BB962C8B-B14F-4D97-AF65-F5344CB8AC3E}">
        <p14:creationId xmlns:p14="http://schemas.microsoft.com/office/powerpoint/2010/main" val="37274375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427</TotalTime>
  <Words>1452</Words>
  <Application>Microsoft Office PowerPoint</Application>
  <PresentationFormat>Widescreen</PresentationFormat>
  <Paragraphs>132</Paragraphs>
  <Slides>40</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Calibri</vt:lpstr>
      <vt:lpstr>Calibri Light</vt:lpstr>
      <vt:lpstr>Times New Roman</vt:lpstr>
      <vt:lpstr>Verdana</vt:lpstr>
      <vt:lpstr>Office Theme</vt:lpstr>
      <vt:lpstr>Digital Image Processing</vt:lpstr>
      <vt:lpstr>SPATIAL CORRELATION AND CONVOLUTION </vt:lpstr>
      <vt:lpstr>PowerPoint Presentation</vt:lpstr>
      <vt:lpstr>PowerPoint Presentation</vt:lpstr>
      <vt:lpstr>Types of Smoothing Filters</vt:lpstr>
      <vt:lpstr>Spatial filters classification filters</vt:lpstr>
      <vt:lpstr>A weighted average filter – Example and averaging filter mask</vt:lpstr>
      <vt:lpstr>Smoothing filters</vt:lpstr>
      <vt:lpstr>Gaussian smoothing filter</vt:lpstr>
      <vt:lpstr>Gaussian smoothing filter</vt:lpstr>
      <vt:lpstr>Gaussian smoothing filter</vt:lpstr>
      <vt:lpstr>Filter designing</vt:lpstr>
      <vt:lpstr>Filter designing</vt:lpstr>
      <vt:lpstr>PowerPoint Presentation</vt:lpstr>
      <vt:lpstr>Order Statistical filters</vt:lpstr>
      <vt:lpstr>Example – Effect of different order statistics filters</vt:lpstr>
      <vt:lpstr>Effect of Averaging Linear Filters</vt:lpstr>
      <vt:lpstr>Sharpening Spatial Filters</vt:lpstr>
      <vt:lpstr>Derivatives of Digital functions of 2 variables</vt:lpstr>
      <vt:lpstr>2nd order Derivatives &amp; the Laplacian operator </vt:lpstr>
      <vt:lpstr>Digital derivatives –Example </vt:lpstr>
      <vt:lpstr>PowerPoint Presentation</vt:lpstr>
      <vt:lpstr>Observations</vt:lpstr>
      <vt:lpstr>Laplacian operator  </vt:lpstr>
      <vt:lpstr>Laplacian filter </vt:lpstr>
      <vt:lpstr>Laplacian filter </vt:lpstr>
      <vt:lpstr>PowerPoint Presentation</vt:lpstr>
      <vt:lpstr>The Laplacian Filter </vt:lpstr>
      <vt:lpstr>Laplacian filter –Example </vt:lpstr>
      <vt:lpstr>Example </vt:lpstr>
      <vt:lpstr>Mask of High Boost</vt:lpstr>
      <vt:lpstr>PowerPoint Presentation</vt:lpstr>
      <vt:lpstr>Combining various enhancement filters</vt:lpstr>
      <vt:lpstr>Combining Laplacian and HE</vt:lpstr>
      <vt:lpstr>Combined Laplacian &amp; HE</vt:lpstr>
      <vt:lpstr>Gradient in edge detection</vt:lpstr>
      <vt:lpstr>Sobel convolution kernel</vt:lpstr>
      <vt:lpstr>Sobel convolution kernel</vt:lpstr>
      <vt:lpstr>Prewitt gradient edge detector</vt:lpstr>
      <vt:lpstr>Masks for the Prewitt gradient edge detector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Dr.Mubashir Ahmad</dc:creator>
  <cp:lastModifiedBy>Dr.Mubashir Ahmad</cp:lastModifiedBy>
  <cp:revision>51</cp:revision>
  <dcterms:created xsi:type="dcterms:W3CDTF">2023-04-05T07:37:04Z</dcterms:created>
  <dcterms:modified xsi:type="dcterms:W3CDTF">2024-05-09T08:18:48Z</dcterms:modified>
</cp:coreProperties>
</file>

<file path=docProps/thumbnail.jpeg>
</file>